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Slide 1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Slide 2 notes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Slide 3 notes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youtube.com/v/o9UQSUHHdtA" TargetMode="External"/><Relationship Id="rId5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 Slide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Title Slide Description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Title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Body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Title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Body 1</a:t>
            </a:r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Slide Body 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>
            <a:hlinkClick r:id="rId4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