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9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8" r:id="rId27"/>
    <p:sldId id="289" r:id="rId28"/>
    <p:sldId id="290" r:id="rId29"/>
    <p:sldId id="281" r:id="rId30"/>
    <p:sldId id="283" r:id="rId31"/>
    <p:sldId id="282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2" autoAdjust="0"/>
  </p:normalViewPr>
  <p:slideViewPr>
    <p:cSldViewPr>
      <p:cViewPr varScale="1">
        <p:scale>
          <a:sx n="81" d="100"/>
          <a:sy n="8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EF776-2A2F-4EAA-9169-C177D9E51111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2ABD-6061-4842-A6F6-825344435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in dispersal of ocean-dwelling life 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of marine debris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 on temperature: currents bring warm water up the north Atlantic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2ABD-6061-4842-A6F6-825344435F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2ABD-6061-4842-A6F6-825344435F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6311-723C-4A0B-BE1E-DF01DD0535BC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9264-E51A-4811-BD2A-11858A05A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Drifter Data Program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Boone</a:t>
            </a:r>
          </a:p>
          <a:p>
            <a:r>
              <a:rPr lang="en-US" dirty="0" smtClean="0"/>
              <a:t>Noel </a:t>
            </a:r>
            <a:r>
              <a:rPr lang="en-US" dirty="0" err="1" smtClean="0"/>
              <a:t>Weichbrodt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</a:t>
            </a:r>
            <a:r>
              <a:rPr lang="en-US" dirty="0" smtClean="0"/>
              <a:t>Arctic East-West Current Smoothed</a:t>
            </a:r>
            <a:endParaRPr lang="en-US" dirty="0"/>
          </a:p>
        </p:txBody>
      </p:sp>
      <p:pic>
        <p:nvPicPr>
          <p:cNvPr id="4" name="Content Placeholder 3" descr="12 Year Arctic E-W Curren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85800" y="1447800"/>
            <a:ext cx="10470620" cy="50971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Arctic </a:t>
            </a:r>
            <a:r>
              <a:rPr lang="en-US" dirty="0" smtClean="0"/>
              <a:t>North-South Current </a:t>
            </a:r>
            <a:r>
              <a:rPr lang="en-US" dirty="0" smtClean="0"/>
              <a:t>Smoothed</a:t>
            </a:r>
            <a:endParaRPr lang="en-US" dirty="0"/>
          </a:p>
        </p:txBody>
      </p:sp>
      <p:pic>
        <p:nvPicPr>
          <p:cNvPr id="4" name="Content Placeholder 3" descr="12 Year Arctic N-S Curren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57200" y="1524000"/>
            <a:ext cx="10009292" cy="4872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Arctic East-West Current </a:t>
            </a:r>
            <a:r>
              <a:rPr lang="en-US" dirty="0" smtClean="0"/>
              <a:t>Smoothed vs. Longitude</a:t>
            </a:r>
            <a:endParaRPr lang="en-US" dirty="0"/>
          </a:p>
        </p:txBody>
      </p:sp>
      <p:pic>
        <p:nvPicPr>
          <p:cNvPr id="4" name="Content Placeholder 3" descr="12 Year Arctic E-W Curren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77" y="1676400"/>
            <a:ext cx="892228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Arctic </a:t>
            </a:r>
            <a:r>
              <a:rPr lang="en-US" dirty="0" smtClean="0"/>
              <a:t>North-South Current </a:t>
            </a:r>
            <a:r>
              <a:rPr lang="en-US" dirty="0" smtClean="0"/>
              <a:t>Smoothed vs. Longitude</a:t>
            </a:r>
            <a:endParaRPr lang="en-US" dirty="0"/>
          </a:p>
        </p:txBody>
      </p:sp>
      <p:pic>
        <p:nvPicPr>
          <p:cNvPr id="4" name="Content Placeholder 3" descr="12 Year Arctic N-S Curren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81000" y="1524000"/>
            <a:ext cx="9765994" cy="4754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1999 Arctic East-West Current</a:t>
            </a:r>
            <a:endParaRPr lang="en-US" dirty="0"/>
          </a:p>
        </p:txBody>
      </p:sp>
      <p:pic>
        <p:nvPicPr>
          <p:cNvPr id="4" name="Content Placeholder 3" descr="1999 Arctic E-W Curr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3152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 Arctic </a:t>
            </a:r>
            <a:r>
              <a:rPr lang="en-US" dirty="0" smtClean="0"/>
              <a:t>East-West Current</a:t>
            </a:r>
            <a:endParaRPr lang="en-US" dirty="0"/>
          </a:p>
        </p:txBody>
      </p:sp>
      <p:pic>
        <p:nvPicPr>
          <p:cNvPr id="4" name="Content Placeholder 3" descr="2007 Arctic E-W Curr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239000" cy="5429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East-West </a:t>
            </a:r>
            <a:r>
              <a:rPr lang="en-US" dirty="0" smtClean="0"/>
              <a:t>Current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1999 Arctic E-W Current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7010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East-West Current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2007 Arctic E-W Current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543050"/>
            <a:ext cx="6781800" cy="5086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Monthly East-West Current</a:t>
            </a:r>
            <a:endParaRPr lang="en-US" dirty="0"/>
          </a:p>
        </p:txBody>
      </p:sp>
      <p:pic>
        <p:nvPicPr>
          <p:cNvPr id="4" name="Content Placeholder 3" descr="1999 Arctic  Monthly E-W Curren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7848600" cy="56411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</a:t>
            </a:r>
            <a:r>
              <a:rPr lang="en-US" dirty="0" smtClean="0"/>
              <a:t>Monthly East-West Current</a:t>
            </a:r>
            <a:endParaRPr lang="en-US" dirty="0"/>
          </a:p>
        </p:txBody>
      </p:sp>
      <p:pic>
        <p:nvPicPr>
          <p:cNvPr id="4" name="Content Placeholder 3" descr="2007 Arctic Monthly E-W Curr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04800" y="1295400"/>
            <a:ext cx="970494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Currents</a:t>
            </a:r>
            <a:endParaRPr lang="en-US" dirty="0"/>
          </a:p>
        </p:txBody>
      </p:sp>
      <p:pic>
        <p:nvPicPr>
          <p:cNvPr id="4" name="Content Placeholder 3" descr="Corrientes-oceanica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15256"/>
            <a:ext cx="8229600" cy="429585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Monthly East-West </a:t>
            </a:r>
            <a:r>
              <a:rPr lang="en-US" dirty="0" smtClean="0"/>
              <a:t>Current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1999 Arctic  Monthly E-W Curren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7872896" cy="565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</a:t>
            </a:r>
            <a:r>
              <a:rPr lang="en-US" dirty="0" smtClean="0"/>
              <a:t>Monthly East-West Current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2007 Arctic Monthly E-W Current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85800" y="1524000"/>
            <a:ext cx="10331068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 Year Arctic Raw Sea Surface Temp.</a:t>
            </a:r>
            <a:endParaRPr lang="en-US" dirty="0"/>
          </a:p>
        </p:txBody>
      </p:sp>
      <p:pic>
        <p:nvPicPr>
          <p:cNvPr id="4" name="Content Placeholder 3" descr="12 Year Arctic Raw SS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57200" y="1219200"/>
            <a:ext cx="10018005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 Year Arctic Raw Sea Surface Temp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12 Year Arctic Raw SS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62000" y="1524000"/>
            <a:ext cx="10487600" cy="5105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 Year Arctic Raw Sea Surface Temp.</a:t>
            </a:r>
            <a:br>
              <a:rPr lang="en-US" dirty="0" smtClean="0"/>
            </a:br>
            <a:r>
              <a:rPr lang="en-US" dirty="0" smtClean="0"/>
              <a:t>vs. </a:t>
            </a:r>
            <a:r>
              <a:rPr lang="en-US" dirty="0" smtClean="0"/>
              <a:t>Latitude</a:t>
            </a:r>
            <a:endParaRPr lang="en-US" dirty="0"/>
          </a:p>
        </p:txBody>
      </p:sp>
      <p:pic>
        <p:nvPicPr>
          <p:cNvPr id="4" name="Content Placeholder 3" descr="12 Year Arctic Raw SST - common axes - x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62000" y="1371600"/>
            <a:ext cx="10487599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Sea Surface Temp.</a:t>
            </a:r>
            <a:br>
              <a:rPr lang="en-US" dirty="0" smtClean="0"/>
            </a:br>
            <a:r>
              <a:rPr lang="en-US" dirty="0" smtClean="0"/>
              <a:t>Smoothed</a:t>
            </a:r>
            <a:endParaRPr lang="en-US" dirty="0"/>
          </a:p>
        </p:txBody>
      </p:sp>
      <p:pic>
        <p:nvPicPr>
          <p:cNvPr id="4" name="Content Placeholder 3" descr="1999 Arctic S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6934200" cy="52006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</a:t>
            </a:r>
            <a:r>
              <a:rPr lang="en-US" dirty="0" smtClean="0"/>
              <a:t>Sea Surface Temp.</a:t>
            </a:r>
            <a:br>
              <a:rPr lang="en-US" dirty="0" smtClean="0"/>
            </a:br>
            <a:r>
              <a:rPr lang="en-US" dirty="0" smtClean="0"/>
              <a:t>Smoothed</a:t>
            </a:r>
            <a:endParaRPr lang="en-US" dirty="0"/>
          </a:p>
        </p:txBody>
      </p:sp>
      <p:pic>
        <p:nvPicPr>
          <p:cNvPr id="4" name="Content Placeholder 3" descr="2007 Arctic S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77000" cy="48577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Sea Surface Temp.</a:t>
            </a:r>
            <a:br>
              <a:rPr lang="en-US" dirty="0" smtClean="0"/>
            </a:br>
            <a:r>
              <a:rPr lang="en-US" dirty="0" smtClean="0"/>
              <a:t>Smoothed vs. Longitude</a:t>
            </a:r>
            <a:endParaRPr lang="en-US" dirty="0"/>
          </a:p>
        </p:txBody>
      </p:sp>
      <p:pic>
        <p:nvPicPr>
          <p:cNvPr id="4" name="Content Placeholder 3" descr="1999 Arctic SST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524000"/>
            <a:ext cx="6858000" cy="51435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Sea Surface Temp.</a:t>
            </a:r>
            <a:br>
              <a:rPr lang="en-US" dirty="0" smtClean="0"/>
            </a:br>
            <a:r>
              <a:rPr lang="en-US" dirty="0" smtClean="0"/>
              <a:t>Smoothed vs. Longitude</a:t>
            </a:r>
            <a:endParaRPr lang="en-US" dirty="0"/>
          </a:p>
        </p:txBody>
      </p:sp>
      <p:pic>
        <p:nvPicPr>
          <p:cNvPr id="4" name="Content Placeholder 3" descr="2007 Arctic SST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010400" cy="52578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Monthly Sea Surface Temp.</a:t>
            </a:r>
            <a:endParaRPr lang="en-US" dirty="0"/>
          </a:p>
        </p:txBody>
      </p:sp>
      <p:pic>
        <p:nvPicPr>
          <p:cNvPr id="4" name="Content Placeholder 3" descr="1999 Arctic Monthly SS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57704" cy="6007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Drifters</a:t>
            </a:r>
            <a:endParaRPr lang="en-US" dirty="0"/>
          </a:p>
        </p:txBody>
      </p:sp>
      <p:pic>
        <p:nvPicPr>
          <p:cNvPr id="4" name="Content Placeholder 3" descr="drifterpi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6535" y="1371601"/>
            <a:ext cx="6209665" cy="5014442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</a:t>
            </a:r>
            <a:r>
              <a:rPr lang="en-US" dirty="0" smtClean="0"/>
              <a:t>Monthly Sea Surface Temp.</a:t>
            </a:r>
            <a:endParaRPr lang="en-US" dirty="0"/>
          </a:p>
        </p:txBody>
      </p:sp>
      <p:pic>
        <p:nvPicPr>
          <p:cNvPr id="4" name="Content Placeholder 3" descr="2007 Arctic Monthly SS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533400" y="1267692"/>
            <a:ext cx="10058400" cy="489646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1999 Arctic Monthly Sea Surface Temp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1999 Arctic Monthly SS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7696200" cy="5531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2007 Arctic </a:t>
            </a:r>
            <a:r>
              <a:rPr lang="en-US" dirty="0" smtClean="0"/>
              <a:t>Monthly Sea Surface Temp.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2007 Arctic Monthly SS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57200" y="1524000"/>
            <a:ext cx="9999179" cy="4867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Kernel Smoother</a:t>
            </a:r>
            <a:endParaRPr lang="en-US" dirty="0"/>
          </a:p>
        </p:txBody>
      </p:sp>
      <p:pic>
        <p:nvPicPr>
          <p:cNvPr id="4" name="Content Placeholder 3" descr="2D gaussi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362200"/>
            <a:ext cx="5010172" cy="772319"/>
          </a:xfrm>
        </p:spPr>
      </p:pic>
      <p:sp>
        <p:nvSpPr>
          <p:cNvPr id="5" name="TextBox 4"/>
          <p:cNvSpPr txBox="1"/>
          <p:nvPr/>
        </p:nvSpPr>
        <p:spPr>
          <a:xfrm>
            <a:off x="3657600" y="36576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= 1</a:t>
            </a:r>
          </a:p>
          <a:p>
            <a:pPr algn="ctr"/>
            <a:r>
              <a:rPr lang="en-US" sz="2800" dirty="0" err="1" smtClean="0"/>
              <a:t>σ</a:t>
            </a:r>
            <a:r>
              <a:rPr lang="en-US" sz="2800" i="1" baseline="-25000" dirty="0" err="1" smtClean="0"/>
              <a:t>x</a:t>
            </a:r>
            <a:r>
              <a:rPr lang="en-US" sz="2800" dirty="0" smtClean="0"/>
              <a:t> = </a:t>
            </a:r>
            <a:r>
              <a:rPr lang="en-US" sz="2800" dirty="0" err="1" smtClean="0"/>
              <a:t>σ</a:t>
            </a:r>
            <a:r>
              <a:rPr lang="en-US" sz="2800" i="1" baseline="-25000" dirty="0" err="1" smtClean="0"/>
              <a:t>y</a:t>
            </a:r>
            <a:r>
              <a:rPr lang="en-US" sz="2800" dirty="0" smtClean="0"/>
              <a:t> = </a:t>
            </a:r>
            <a:r>
              <a:rPr lang="en-US" sz="2800" dirty="0" smtClean="0"/>
              <a:t>1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and Longitude Divisions</a:t>
            </a:r>
            <a:endParaRPr lang="en-US" dirty="0"/>
          </a:p>
        </p:txBody>
      </p:sp>
      <p:pic>
        <p:nvPicPr>
          <p:cNvPr id="4" name="Content Placeholder 3" descr="world - lat and long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799" y="1528590"/>
            <a:ext cx="8487659" cy="46436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Arctic Raw East-West Current</a:t>
            </a:r>
            <a:endParaRPr lang="en-US" dirty="0"/>
          </a:p>
        </p:txBody>
      </p:sp>
      <p:pic>
        <p:nvPicPr>
          <p:cNvPr id="4" name="Content Placeholder 3" descr="12 Year Arctic Raw E-W Curren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706" y="1676400"/>
            <a:ext cx="8849763" cy="43080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Raw East-West </a:t>
            </a:r>
            <a:r>
              <a:rPr lang="en-US" dirty="0" smtClean="0"/>
              <a:t>Current </a:t>
            </a:r>
            <a:br>
              <a:rPr lang="en-US" dirty="0" smtClean="0"/>
            </a:br>
            <a:r>
              <a:rPr lang="en-US" dirty="0" smtClean="0"/>
              <a:t>vs. Longitude</a:t>
            </a:r>
            <a:endParaRPr lang="en-US" dirty="0"/>
          </a:p>
        </p:txBody>
      </p:sp>
      <p:pic>
        <p:nvPicPr>
          <p:cNvPr id="4" name="Content Placeholder 3" descr="12 Year Arctic E-W Current - common axes - y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77" y="1524000"/>
            <a:ext cx="8919985" cy="43422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</a:t>
            </a:r>
            <a:r>
              <a:rPr lang="en-US" dirty="0" smtClean="0"/>
              <a:t>Raw </a:t>
            </a:r>
            <a:r>
              <a:rPr lang="en-US" dirty="0" smtClean="0"/>
              <a:t>East-West Current </a:t>
            </a:r>
            <a:br>
              <a:rPr lang="en-US" dirty="0" smtClean="0"/>
            </a:br>
            <a:r>
              <a:rPr lang="en-US" dirty="0" smtClean="0"/>
              <a:t>vs. </a:t>
            </a:r>
            <a:r>
              <a:rPr lang="en-US" dirty="0" smtClean="0"/>
              <a:t>Latitude</a:t>
            </a:r>
            <a:endParaRPr lang="en-US" dirty="0"/>
          </a:p>
        </p:txBody>
      </p:sp>
      <p:pic>
        <p:nvPicPr>
          <p:cNvPr id="4" name="Content Placeholder 3" descr="12 Year Arctic Raw E-W Current - common axes - x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77" y="1523999"/>
            <a:ext cx="8919987" cy="434228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1997-2008 </a:t>
            </a:r>
            <a:r>
              <a:rPr lang="en-US" dirty="0" smtClean="0"/>
              <a:t>Arctic Raw North-South Current</a:t>
            </a:r>
            <a:endParaRPr lang="en-US" dirty="0"/>
          </a:p>
        </p:txBody>
      </p:sp>
      <p:pic>
        <p:nvPicPr>
          <p:cNvPr id="4" name="Content Placeholder 3" descr="12 Year Arctic Raw N-S Current - common a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77" y="1524000"/>
            <a:ext cx="8919986" cy="434228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209</Words>
  <Application>Microsoft Office PowerPoint</Application>
  <PresentationFormat>On-screen Show (4:3)</PresentationFormat>
  <Paragraphs>42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Global Drifter Data Program Data Analysis</vt:lpstr>
      <vt:lpstr>Currents</vt:lpstr>
      <vt:lpstr>Drifters</vt:lpstr>
      <vt:lpstr>Gaussian Kernel Smoother</vt:lpstr>
      <vt:lpstr>Latitude and Longitude Divisions</vt:lpstr>
      <vt:lpstr>1997-2008 Arctic Raw East-West Current</vt:lpstr>
      <vt:lpstr>1997-2008 Raw East-West Current  vs. Longitude</vt:lpstr>
      <vt:lpstr>1997-2008 Raw East-West Current  vs. Latitude</vt:lpstr>
      <vt:lpstr>1997-2008 Arctic Raw North-South Current</vt:lpstr>
      <vt:lpstr>1997-2008 Arctic East-West Current Smoothed</vt:lpstr>
      <vt:lpstr>1997-2008 Arctic North-South Current Smoothed</vt:lpstr>
      <vt:lpstr>1997-2008 Arctic East-West Current Smoothed vs. Longitude</vt:lpstr>
      <vt:lpstr>1997-2008 Arctic North-South Current Smoothed vs. Longitude</vt:lpstr>
      <vt:lpstr>1999 Arctic East-West Current</vt:lpstr>
      <vt:lpstr>2007 Arctic East-West Current</vt:lpstr>
      <vt:lpstr>1999 Arctic East-West Current vs. Longitude</vt:lpstr>
      <vt:lpstr>2007 Arctic East-West Current vs. Longitude</vt:lpstr>
      <vt:lpstr>1999 Arctic Monthly East-West Current</vt:lpstr>
      <vt:lpstr>2007 Arctic Monthly East-West Current</vt:lpstr>
      <vt:lpstr>1999 Arctic Monthly East-West Current vs. Longitude</vt:lpstr>
      <vt:lpstr>2007 Arctic Monthly East-West Current vs. Longitude</vt:lpstr>
      <vt:lpstr>12 Year Arctic Raw Sea Surface Temp.</vt:lpstr>
      <vt:lpstr>12 Year Arctic Raw Sea Surface Temp. vs. Longitude</vt:lpstr>
      <vt:lpstr>12 Year Arctic Raw Sea Surface Temp. vs. Latitude</vt:lpstr>
      <vt:lpstr>1999 Arctic Sea Surface Temp. Smoothed</vt:lpstr>
      <vt:lpstr>2007 Arctic Sea Surface Temp. Smoothed</vt:lpstr>
      <vt:lpstr>1999 Arctic Sea Surface Temp. Smoothed vs. Longitude</vt:lpstr>
      <vt:lpstr>1999 Arctic Sea Surface Temp. Smoothed vs. Longitude</vt:lpstr>
      <vt:lpstr>1999 Arctic Monthly Sea Surface Temp.</vt:lpstr>
      <vt:lpstr>2007 Arctic Monthly Sea Surface Temp.</vt:lpstr>
      <vt:lpstr>1999 Arctic Monthly Sea Surface Temp. vs. Longitude</vt:lpstr>
      <vt:lpstr>2007 Arctic Monthly Sea Surface Temp. vs. Longitude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 Boone</dc:creator>
  <cp:lastModifiedBy>Arts &amp; Sciences Computing</cp:lastModifiedBy>
  <cp:revision>38</cp:revision>
  <dcterms:created xsi:type="dcterms:W3CDTF">2010-12-06T05:07:20Z</dcterms:created>
  <dcterms:modified xsi:type="dcterms:W3CDTF">2010-12-06T20:27:51Z</dcterms:modified>
</cp:coreProperties>
</file>