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59" r:id="rId5"/>
    <p:sldId id="261" r:id="rId6"/>
    <p:sldId id="262" r:id="rId7"/>
    <p:sldId id="265" r:id="rId8"/>
    <p:sldId id="260" r:id="rId9"/>
    <p:sldId id="256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2"/>
    <p:restoredTop sz="96327"/>
  </p:normalViewPr>
  <p:slideViewPr>
    <p:cSldViewPr snapToGrid="0">
      <p:cViewPr varScale="1">
        <p:scale>
          <a:sx n="114" d="100"/>
          <a:sy n="11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99C-3601-7A4C-86C2-AFE3668FD3FD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C8275-27F1-EA0C-D730-9B8B16A6E1FD}"/>
              </a:ext>
            </a:extLst>
          </p:cNvPr>
          <p:cNvSpPr txBox="1"/>
          <p:nvPr/>
        </p:nvSpPr>
        <p:spPr>
          <a:xfrm>
            <a:off x="1220438" y="3013501"/>
            <a:ext cx="670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Setting up a </a:t>
            </a:r>
            <a:r>
              <a:rPr lang="en-US" sz="2400" b="1" dirty="0" err="1">
                <a:latin typeface="Helvetica" pitchFamily="2" charset="0"/>
              </a:rPr>
              <a:t>github</a:t>
            </a:r>
            <a:r>
              <a:rPr lang="en-US" sz="2400" b="1" dirty="0">
                <a:latin typeface="Helvetica" pitchFamily="2" charset="0"/>
              </a:rPr>
              <a:t> repository and connecting it to RStudio</a:t>
            </a:r>
          </a:p>
        </p:txBody>
      </p:sp>
    </p:spTree>
    <p:extLst>
      <p:ext uri="{BB962C8B-B14F-4D97-AF65-F5344CB8AC3E}">
        <p14:creationId xmlns:p14="http://schemas.microsoft.com/office/powerpoint/2010/main" val="23737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CA6C71-41BF-5456-DF4A-4C0EAD0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8" y="419554"/>
            <a:ext cx="4804278" cy="2702406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12DEC4-83E9-297F-AF60-76E10C0D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8" y="3121960"/>
            <a:ext cx="4894713" cy="34994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319093B-D277-1BBC-55FF-F15522CD8565}"/>
              </a:ext>
            </a:extLst>
          </p:cNvPr>
          <p:cNvSpPr/>
          <p:nvPr/>
        </p:nvSpPr>
        <p:spPr>
          <a:xfrm>
            <a:off x="2892287" y="1272208"/>
            <a:ext cx="1769165" cy="1610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80DC99-15A6-3D4C-69DC-1D897B012063}"/>
              </a:ext>
            </a:extLst>
          </p:cNvPr>
          <p:cNvSpPr/>
          <p:nvPr/>
        </p:nvSpPr>
        <p:spPr>
          <a:xfrm>
            <a:off x="233878" y="3918288"/>
            <a:ext cx="2807496" cy="1906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F89EF-46D8-BCE7-C354-04E1A435119C}"/>
              </a:ext>
            </a:extLst>
          </p:cNvPr>
          <p:cNvSpPr txBox="1"/>
          <p:nvPr/>
        </p:nvSpPr>
        <p:spPr>
          <a:xfrm>
            <a:off x="5105245" y="820244"/>
            <a:ext cx="3897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</a:t>
            </a:r>
            <a:r>
              <a:rPr lang="en-US" sz="3200" dirty="0" err="1">
                <a:latin typeface="Helvetica" pitchFamily="2" charset="0"/>
              </a:rPr>
              <a:t>Rstudio</a:t>
            </a:r>
            <a:r>
              <a:rPr lang="en-US" sz="3200" dirty="0">
                <a:latin typeface="Helvetica" pitchFamily="2" charset="0"/>
              </a:rPr>
              <a:t> file directory should now match the </a:t>
            </a:r>
            <a:r>
              <a:rPr lang="en-US" sz="3200" dirty="0" err="1">
                <a:latin typeface="Helvetica" pitchFamily="2" charset="0"/>
              </a:rPr>
              <a:t>github</a:t>
            </a:r>
            <a:r>
              <a:rPr lang="en-US" sz="3200" dirty="0">
                <a:latin typeface="Helvetica" pitchFamily="2" charset="0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408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82C0A2-405E-66A8-12DA-575EB90F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" y="1617659"/>
            <a:ext cx="8835391" cy="408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5429F-1F59-2F07-907E-46D429D2FDC3}"/>
              </a:ext>
            </a:extLst>
          </p:cNvPr>
          <p:cNvSpPr txBox="1"/>
          <p:nvPr/>
        </p:nvSpPr>
        <p:spPr>
          <a:xfrm>
            <a:off x="2628900" y="78999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" pitchFamily="2" charset="0"/>
              </a:rPr>
              <a:t>Committing, pushing, and pulling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C4808E0-8A63-C991-6447-63DA286F43CE}"/>
              </a:ext>
            </a:extLst>
          </p:cNvPr>
          <p:cNvSpPr/>
          <p:nvPr/>
        </p:nvSpPr>
        <p:spPr>
          <a:xfrm rot="5400000">
            <a:off x="6443937" y="122155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82C0A2-405E-66A8-12DA-575EB90F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" y="1617659"/>
            <a:ext cx="8835391" cy="408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5429F-1F59-2F07-907E-46D429D2FDC3}"/>
              </a:ext>
            </a:extLst>
          </p:cNvPr>
          <p:cNvSpPr txBox="1"/>
          <p:nvPr/>
        </p:nvSpPr>
        <p:spPr>
          <a:xfrm>
            <a:off x="2628900" y="78999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" pitchFamily="2" charset="0"/>
              </a:rPr>
              <a:t>Committing, pushing, and pulling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C4808E0-8A63-C991-6447-63DA286F43CE}"/>
              </a:ext>
            </a:extLst>
          </p:cNvPr>
          <p:cNvSpPr/>
          <p:nvPr/>
        </p:nvSpPr>
        <p:spPr>
          <a:xfrm>
            <a:off x="4082795" y="229923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8D62E-7A5A-76DC-82F6-90AB982F26D9}"/>
              </a:ext>
            </a:extLst>
          </p:cNvPr>
          <p:cNvSpPr txBox="1"/>
          <p:nvPr/>
        </p:nvSpPr>
        <p:spPr>
          <a:xfrm>
            <a:off x="2386497" y="2835689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the boxes and click commit </a:t>
            </a:r>
          </a:p>
        </p:txBody>
      </p:sp>
    </p:spTree>
    <p:extLst>
      <p:ext uri="{BB962C8B-B14F-4D97-AF65-F5344CB8AC3E}">
        <p14:creationId xmlns:p14="http://schemas.microsoft.com/office/powerpoint/2010/main" val="386743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9FB504-9EF2-9316-7C0B-7D3023E6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9" y="1561966"/>
            <a:ext cx="8783882" cy="4771928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0595DE8-AB64-57DF-B9E2-9978CEC1D8DB}"/>
              </a:ext>
            </a:extLst>
          </p:cNvPr>
          <p:cNvSpPr/>
          <p:nvPr/>
        </p:nvSpPr>
        <p:spPr>
          <a:xfrm>
            <a:off x="6859448" y="439566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E36E473-9006-4344-758C-6DB6F9427B82}"/>
              </a:ext>
            </a:extLst>
          </p:cNvPr>
          <p:cNvSpPr/>
          <p:nvPr/>
        </p:nvSpPr>
        <p:spPr>
          <a:xfrm rot="16200000">
            <a:off x="8218710" y="2226083"/>
            <a:ext cx="772626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6447E-1E2E-694F-361D-BB15DE39A117}"/>
              </a:ext>
            </a:extLst>
          </p:cNvPr>
          <p:cNvSpPr txBox="1"/>
          <p:nvPr/>
        </p:nvSpPr>
        <p:spPr>
          <a:xfrm>
            <a:off x="4806177" y="3146682"/>
            <a:ext cx="265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Type a commit message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178BD89-FFA2-DF1B-2510-0488E308DA44}"/>
              </a:ext>
            </a:extLst>
          </p:cNvPr>
          <p:cNvSpPr/>
          <p:nvPr/>
        </p:nvSpPr>
        <p:spPr>
          <a:xfrm>
            <a:off x="3827769" y="299086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B5E57-0A33-2D49-2B03-03D37A7A3321}"/>
              </a:ext>
            </a:extLst>
          </p:cNvPr>
          <p:cNvSpPr txBox="1"/>
          <p:nvPr/>
        </p:nvSpPr>
        <p:spPr>
          <a:xfrm>
            <a:off x="5236872" y="4120685"/>
            <a:ext cx="222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Commit to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9CCBD-B923-CF2A-8D75-AEA58715451D}"/>
              </a:ext>
            </a:extLst>
          </p:cNvPr>
          <p:cNvSpPr txBox="1"/>
          <p:nvPr/>
        </p:nvSpPr>
        <p:spPr>
          <a:xfrm>
            <a:off x="6859448" y="2830239"/>
            <a:ext cx="232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Push them to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8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EA5F723-C1FD-3B10-66A8-D810285B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4" y="1583938"/>
            <a:ext cx="8082932" cy="44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123D80C-E8CA-8933-93FB-1F8477B9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74" y="1578174"/>
            <a:ext cx="5470939" cy="5120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1BD52F-D58A-80B3-8CEC-C2A0D3979731}"/>
              </a:ext>
            </a:extLst>
          </p:cNvPr>
          <p:cNvSpPr txBox="1"/>
          <p:nvPr/>
        </p:nvSpPr>
        <p:spPr>
          <a:xfrm>
            <a:off x="1485257" y="447260"/>
            <a:ext cx="6173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Open a new project from </a:t>
            </a:r>
            <a:r>
              <a:rPr lang="en-US" sz="3200" dirty="0" err="1">
                <a:latin typeface="Helvetica" pitchFamily="2" charset="0"/>
              </a:rPr>
              <a:t>Rstudio</a:t>
            </a:r>
            <a:endParaRPr lang="en-US" sz="3200" dirty="0">
              <a:latin typeface="Helvetica" pitchFamily="2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3BCB7B4-97CC-904B-7EA7-1791C3E9BAE5}"/>
              </a:ext>
            </a:extLst>
          </p:cNvPr>
          <p:cNvSpPr/>
          <p:nvPr/>
        </p:nvSpPr>
        <p:spPr>
          <a:xfrm>
            <a:off x="996053" y="142745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5A8B27-DBE9-B898-9533-CE95AA89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250" y="1969294"/>
            <a:ext cx="5651500" cy="4064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22A81-EE7A-A653-1E10-931C99446156}"/>
              </a:ext>
            </a:extLst>
          </p:cNvPr>
          <p:cNvSpPr txBox="1"/>
          <p:nvPr/>
        </p:nvSpPr>
        <p:spPr>
          <a:xfrm>
            <a:off x="1365988" y="626164"/>
            <a:ext cx="6378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Start a new version control project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C09E34-EAEE-BAB2-CCEF-33FD29C1C7B8}"/>
              </a:ext>
            </a:extLst>
          </p:cNvPr>
          <p:cNvSpPr/>
          <p:nvPr/>
        </p:nvSpPr>
        <p:spPr>
          <a:xfrm>
            <a:off x="1008179" y="466761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8CF991-D00A-430C-9D2C-6DDCBCDA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50" y="2058194"/>
            <a:ext cx="5499100" cy="3886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9F3BD-DE1D-425C-12BE-E66C89EEBD98}"/>
              </a:ext>
            </a:extLst>
          </p:cNvPr>
          <p:cNvSpPr txBox="1"/>
          <p:nvPr/>
        </p:nvSpPr>
        <p:spPr>
          <a:xfrm>
            <a:off x="1365988" y="62616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Click Git to initiate a git repository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78F5145-1691-F8B1-3229-453364885C1E}"/>
              </a:ext>
            </a:extLst>
          </p:cNvPr>
          <p:cNvSpPr/>
          <p:nvPr/>
        </p:nvSpPr>
        <p:spPr>
          <a:xfrm>
            <a:off x="1365988" y="318668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FEC34-E212-0B48-7212-AE21FAE5B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6202"/>
            <a:ext cx="7886700" cy="4030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CE0AE-5E2D-F288-1D86-3484E7A7F387}"/>
              </a:ext>
            </a:extLst>
          </p:cNvPr>
          <p:cNvSpPr txBox="1"/>
          <p:nvPr/>
        </p:nvSpPr>
        <p:spPr>
          <a:xfrm>
            <a:off x="815008" y="506896"/>
            <a:ext cx="7513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Now go to your </a:t>
            </a:r>
            <a:r>
              <a:rPr lang="en-US" sz="3200" dirty="0" err="1">
                <a:latin typeface="Helvetica" pitchFamily="2" charset="0"/>
              </a:rPr>
              <a:t>github</a:t>
            </a:r>
            <a:r>
              <a:rPr lang="en-US" sz="3200" dirty="0">
                <a:latin typeface="Helvetica" pitchFamily="2" charset="0"/>
              </a:rPr>
              <a:t> and create a new repository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0F0FE-BBF1-A519-CDC4-2F6405EA6CDA}"/>
              </a:ext>
            </a:extLst>
          </p:cNvPr>
          <p:cNvSpPr/>
          <p:nvPr/>
        </p:nvSpPr>
        <p:spPr>
          <a:xfrm>
            <a:off x="6907696" y="1818861"/>
            <a:ext cx="1769165" cy="1610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61068B1-A5C9-FB79-6A71-6E2C85384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73" y="1825625"/>
            <a:ext cx="660085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EFFF1-6B89-12F3-C645-3AC3CCDA64F0}"/>
              </a:ext>
            </a:extLst>
          </p:cNvPr>
          <p:cNvSpPr txBox="1"/>
          <p:nvPr/>
        </p:nvSpPr>
        <p:spPr>
          <a:xfrm>
            <a:off x="815008" y="506896"/>
            <a:ext cx="7513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Now go to your </a:t>
            </a:r>
            <a:r>
              <a:rPr lang="en-US" sz="3200" dirty="0" err="1">
                <a:latin typeface="Helvetica" pitchFamily="2" charset="0"/>
              </a:rPr>
              <a:t>github</a:t>
            </a:r>
            <a:r>
              <a:rPr lang="en-US" sz="3200" dirty="0">
                <a:latin typeface="Helvetica" pitchFamily="2" charset="0"/>
              </a:rPr>
              <a:t> and create a new repository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E48F442-7850-C7B8-C88C-D0F9519876D8}"/>
              </a:ext>
            </a:extLst>
          </p:cNvPr>
          <p:cNvSpPr/>
          <p:nvPr/>
        </p:nvSpPr>
        <p:spPr>
          <a:xfrm rot="10800000">
            <a:off x="5132918" y="264003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D4B1BB3-4F83-3890-2158-03BE6114A859}"/>
              </a:ext>
            </a:extLst>
          </p:cNvPr>
          <p:cNvSpPr/>
          <p:nvPr/>
        </p:nvSpPr>
        <p:spPr>
          <a:xfrm rot="10800000">
            <a:off x="5335013" y="463117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1C517A-CCD3-10DE-F7CD-E7FCC6B3D9DE}"/>
              </a:ext>
            </a:extLst>
          </p:cNvPr>
          <p:cNvSpPr/>
          <p:nvPr/>
        </p:nvSpPr>
        <p:spPr>
          <a:xfrm rot="10800000">
            <a:off x="5335013" y="558864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1DB3F-83F8-8AC7-F254-8E9B31EA03ED}"/>
              </a:ext>
            </a:extLst>
          </p:cNvPr>
          <p:cNvSpPr txBox="1"/>
          <p:nvPr/>
        </p:nvSpPr>
        <p:spPr>
          <a:xfrm>
            <a:off x="6101387" y="2664461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Give a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17E3F-B27A-87A6-BBA0-065202C286E4}"/>
              </a:ext>
            </a:extLst>
          </p:cNvPr>
          <p:cNvSpPr txBox="1"/>
          <p:nvPr/>
        </p:nvSpPr>
        <p:spPr>
          <a:xfrm>
            <a:off x="6313421" y="4688820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 readme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0E72D-8262-0269-BCC7-395D73E7AC7A}"/>
              </a:ext>
            </a:extLst>
          </p:cNvPr>
          <p:cNvSpPr txBox="1"/>
          <p:nvPr/>
        </p:nvSpPr>
        <p:spPr>
          <a:xfrm>
            <a:off x="6233073" y="5646290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Give MIT license</a:t>
            </a:r>
          </a:p>
        </p:txBody>
      </p:sp>
    </p:spTree>
    <p:extLst>
      <p:ext uri="{BB962C8B-B14F-4D97-AF65-F5344CB8AC3E}">
        <p14:creationId xmlns:p14="http://schemas.microsoft.com/office/powerpoint/2010/main" val="41070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1F8562-70E5-E9DA-44E9-057348C2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78" y="1617213"/>
            <a:ext cx="8816009" cy="524078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A4F847-7782-99AD-AC0D-A184C2701E44}"/>
              </a:ext>
            </a:extLst>
          </p:cNvPr>
          <p:cNvSpPr txBox="1"/>
          <p:nvPr/>
        </p:nvSpPr>
        <p:spPr>
          <a:xfrm>
            <a:off x="815008" y="539995"/>
            <a:ext cx="7513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Click create, navigate to repository, and copy the link to the repository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70DFEE-3513-DDDB-4E47-EDFF7184CBC5}"/>
              </a:ext>
            </a:extLst>
          </p:cNvPr>
          <p:cNvSpPr/>
          <p:nvPr/>
        </p:nvSpPr>
        <p:spPr>
          <a:xfrm rot="10800000">
            <a:off x="6706613" y="3429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E07EB0-8030-C107-F1D2-FCC33537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50" y="1842294"/>
            <a:ext cx="6184900" cy="4318000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97D85EA-58B5-860F-2AAB-84A385A1BEEA}"/>
              </a:ext>
            </a:extLst>
          </p:cNvPr>
          <p:cNvSpPr/>
          <p:nvPr/>
        </p:nvSpPr>
        <p:spPr>
          <a:xfrm rot="10800000">
            <a:off x="5921422" y="31109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6E253-4EB8-F2FF-7917-6E0EE924F1C3}"/>
              </a:ext>
            </a:extLst>
          </p:cNvPr>
          <p:cNvSpPr txBox="1"/>
          <p:nvPr/>
        </p:nvSpPr>
        <p:spPr>
          <a:xfrm>
            <a:off x="815008" y="272634"/>
            <a:ext cx="7513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Paste repository URL here and tell your computer where you want to save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777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5C8260-06EB-E170-BE67-E9F5D21B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219200"/>
            <a:ext cx="5930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2639"/>
      </p:ext>
    </p:extLst>
  </p:cSld>
  <p:clrMapOvr>
    <a:masterClrMapping/>
  </p:clrMapOvr>
</p:sld>
</file>

<file path=ppt/theme/theme1.xml><?xml version="1.0" encoding="utf-8"?>
<a:theme xmlns:a="http://schemas.openxmlformats.org/drawingml/2006/main" name="4x3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_theme" id="{3362BC88-ECD9-A14D-9A19-56C585F207C8}" vid="{FA9AD46E-07B1-D34B-8748-DEFCE7F70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4x3_theme</Template>
  <TotalTime>1447</TotalTime>
  <Words>132</Words>
  <Application>Microsoft Macintosh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4x3_theme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2</cp:revision>
  <dcterms:created xsi:type="dcterms:W3CDTF">2022-10-24T14:39:55Z</dcterms:created>
  <dcterms:modified xsi:type="dcterms:W3CDTF">2022-10-25T14:47:52Z</dcterms:modified>
</cp:coreProperties>
</file>