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/>
    <p:restoredTop sz="96327"/>
  </p:normalViewPr>
  <p:slideViewPr>
    <p:cSldViewPr snapToGrid="0">
      <p:cViewPr varScale="1">
        <p:scale>
          <a:sx n="124" d="100"/>
          <a:sy n="124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8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7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5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399C-3601-7A4C-86C2-AFE3668FD3FD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A9CD-688D-8EC8-8062-94E7EE0D9EF4}"/>
              </a:ext>
            </a:extLst>
          </p:cNvPr>
          <p:cNvSpPr txBox="1"/>
          <p:nvPr/>
        </p:nvSpPr>
        <p:spPr>
          <a:xfrm>
            <a:off x="3165231" y="341644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" pitchFamily="2" charset="0"/>
              </a:rPr>
              <a:t>Installing 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9E99A7-4541-4F0E-F676-4AC06F98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71107"/>
            <a:ext cx="7772400" cy="3594586"/>
          </a:xfrm>
          <a:prstGeom prst="rect">
            <a:avLst/>
          </a:prstGeom>
        </p:spPr>
      </p:pic>
      <p:sp>
        <p:nvSpPr>
          <p:cNvPr id="7" name="Up Arrow 6">
            <a:extLst>
              <a:ext uri="{FF2B5EF4-FFF2-40B4-BE49-F238E27FC236}">
                <a16:creationId xmlns:a16="http://schemas.microsoft.com/office/drawing/2014/main" id="{04AA7C71-4EE8-0836-52C2-E6A8664F19AF}"/>
              </a:ext>
            </a:extLst>
          </p:cNvPr>
          <p:cNvSpPr/>
          <p:nvPr/>
        </p:nvSpPr>
        <p:spPr>
          <a:xfrm>
            <a:off x="4803113" y="3177965"/>
            <a:ext cx="484632" cy="97840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26091-7AAF-30A1-0DF8-FBAFFD78080D}"/>
              </a:ext>
            </a:extLst>
          </p:cNvPr>
          <p:cNvSpPr txBox="1"/>
          <p:nvPr/>
        </p:nvSpPr>
        <p:spPr>
          <a:xfrm>
            <a:off x="663330" y="5507474"/>
            <a:ext cx="8279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page you will see a bunch of CRAN mirrors. CRAN = Comprehensive R Archive Network. These are just servers that host up-to date versions of R, and some developers work on these servers. Just choose the mirror/location closest to you. </a:t>
            </a:r>
          </a:p>
        </p:txBody>
      </p:sp>
    </p:spTree>
    <p:extLst>
      <p:ext uri="{BB962C8B-B14F-4D97-AF65-F5344CB8AC3E}">
        <p14:creationId xmlns:p14="http://schemas.microsoft.com/office/powerpoint/2010/main" val="306163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58BD7C12-8477-2428-76D1-D58A0429B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2197894"/>
            <a:ext cx="7721600" cy="3606800"/>
          </a:xfrm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5C2992C8-3E3A-0D4E-81D9-6DAF42075021}"/>
              </a:ext>
            </a:extLst>
          </p:cNvPr>
          <p:cNvSpPr/>
          <p:nvPr/>
        </p:nvSpPr>
        <p:spPr>
          <a:xfrm rot="5400000">
            <a:off x="338255" y="4062220"/>
            <a:ext cx="484632" cy="97840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44C70-EC4B-951D-1D9B-007A25D58542}"/>
              </a:ext>
            </a:extLst>
          </p:cNvPr>
          <p:cNvSpPr txBox="1"/>
          <p:nvPr/>
        </p:nvSpPr>
        <p:spPr>
          <a:xfrm>
            <a:off x="3165231" y="341644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" pitchFamily="2" charset="0"/>
              </a:rPr>
              <a:t>Installing R</a:t>
            </a:r>
          </a:p>
        </p:txBody>
      </p:sp>
    </p:spTree>
    <p:extLst>
      <p:ext uri="{BB962C8B-B14F-4D97-AF65-F5344CB8AC3E}">
        <p14:creationId xmlns:p14="http://schemas.microsoft.com/office/powerpoint/2010/main" val="57748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69D4BE-BD2F-CE7F-C5F9-5CB5BAA57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073150"/>
            <a:ext cx="5537200" cy="471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05631-768C-644D-15EA-17B3095C9155}"/>
              </a:ext>
            </a:extLst>
          </p:cNvPr>
          <p:cNvSpPr txBox="1"/>
          <p:nvPr/>
        </p:nvSpPr>
        <p:spPr>
          <a:xfrm>
            <a:off x="3165231" y="341644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" pitchFamily="2" charset="0"/>
              </a:rPr>
              <a:t>Installing R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0A5F59AF-B3D4-37C0-C883-57D1000E13F9}"/>
              </a:ext>
            </a:extLst>
          </p:cNvPr>
          <p:cNvSpPr/>
          <p:nvPr/>
        </p:nvSpPr>
        <p:spPr>
          <a:xfrm rot="5400000">
            <a:off x="1302897" y="1901825"/>
            <a:ext cx="484632" cy="97840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60E87-6B9B-AE3F-D9C3-F6CACD60CE10}"/>
              </a:ext>
            </a:extLst>
          </p:cNvPr>
          <p:cNvSpPr txBox="1"/>
          <p:nvPr/>
        </p:nvSpPr>
        <p:spPr>
          <a:xfrm>
            <a:off x="146633" y="948384"/>
            <a:ext cx="181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download R based on your operating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F7DB-103A-A565-EB17-84DA915E1E61}"/>
              </a:ext>
            </a:extLst>
          </p:cNvPr>
          <p:cNvSpPr txBox="1"/>
          <p:nvPr/>
        </p:nvSpPr>
        <p:spPr>
          <a:xfrm>
            <a:off x="291402" y="6029011"/>
            <a:ext cx="837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next page will have instructions for mac, </a:t>
            </a:r>
            <a:r>
              <a:rPr lang="en-US" dirty="0" err="1"/>
              <a:t>linux</a:t>
            </a:r>
            <a:r>
              <a:rPr lang="en-US" dirty="0"/>
              <a:t>, or windows. Just follow the prompts</a:t>
            </a:r>
          </a:p>
        </p:txBody>
      </p:sp>
    </p:spTree>
    <p:extLst>
      <p:ext uri="{BB962C8B-B14F-4D97-AF65-F5344CB8AC3E}">
        <p14:creationId xmlns:p14="http://schemas.microsoft.com/office/powerpoint/2010/main" val="36440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EA981-F833-5D10-5424-587AA476C329}"/>
              </a:ext>
            </a:extLst>
          </p:cNvPr>
          <p:cNvSpPr txBox="1"/>
          <p:nvPr/>
        </p:nvSpPr>
        <p:spPr>
          <a:xfrm>
            <a:off x="2738806" y="199981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" pitchFamily="2" charset="0"/>
              </a:rPr>
              <a:t>Installing RStudio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82A8322-68A1-85B8-0ADE-1C11A1AD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51" y="866531"/>
            <a:ext cx="5334000" cy="5499100"/>
          </a:xfrm>
          <a:prstGeom prst="rect">
            <a:avLst/>
          </a:prstGeom>
        </p:spPr>
      </p:pic>
      <p:sp>
        <p:nvSpPr>
          <p:cNvPr id="7" name="Up Arrow 6">
            <a:extLst>
              <a:ext uri="{FF2B5EF4-FFF2-40B4-BE49-F238E27FC236}">
                <a16:creationId xmlns:a16="http://schemas.microsoft.com/office/drawing/2014/main" id="{4B5A4E42-9B87-3EFF-EDC5-E1E859A06218}"/>
              </a:ext>
            </a:extLst>
          </p:cNvPr>
          <p:cNvSpPr/>
          <p:nvPr/>
        </p:nvSpPr>
        <p:spPr>
          <a:xfrm rot="5400000">
            <a:off x="1458345" y="4464155"/>
            <a:ext cx="484632" cy="97840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A1FFB-342A-9DB0-1EC6-B295B5044E26}"/>
              </a:ext>
            </a:extLst>
          </p:cNvPr>
          <p:cNvSpPr txBox="1"/>
          <p:nvPr/>
        </p:nvSpPr>
        <p:spPr>
          <a:xfrm>
            <a:off x="5888334" y="1296237"/>
            <a:ext cx="3255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“install </a:t>
            </a:r>
            <a:r>
              <a:rPr lang="en-US" dirty="0" err="1"/>
              <a:t>Rstudio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the URL listed in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the free version of </a:t>
            </a:r>
            <a:r>
              <a:rPr lang="en-US" dirty="0" err="1"/>
              <a:t>Rstudio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the prompts to install the correct version for your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67316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41121-0123-D3A5-E64D-FA42BC8F62F2}"/>
              </a:ext>
            </a:extLst>
          </p:cNvPr>
          <p:cNvSpPr txBox="1"/>
          <p:nvPr/>
        </p:nvSpPr>
        <p:spPr>
          <a:xfrm>
            <a:off x="81904" y="149739"/>
            <a:ext cx="906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" pitchFamily="2" charset="0"/>
              </a:rPr>
              <a:t>Open RStudio and make sure R is connecting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28857DC-56C9-5131-4191-05853DFC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02179"/>
            <a:ext cx="7772400" cy="43680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F3CF3-8938-61FF-A761-63A3A45D26C0}"/>
              </a:ext>
            </a:extLst>
          </p:cNvPr>
          <p:cNvSpPr txBox="1"/>
          <p:nvPr/>
        </p:nvSpPr>
        <p:spPr>
          <a:xfrm>
            <a:off x="1146746" y="1087787"/>
            <a:ext cx="693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see something similar with the R version loaded into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24493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34A93E-DBA2-CE7C-7A90-3CDC712004F6}"/>
              </a:ext>
            </a:extLst>
          </p:cNvPr>
          <p:cNvSpPr txBox="1"/>
          <p:nvPr/>
        </p:nvSpPr>
        <p:spPr>
          <a:xfrm>
            <a:off x="3238943" y="28442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" pitchFamily="2" charset="0"/>
              </a:rPr>
              <a:t>RStudio tour</a:t>
            </a:r>
          </a:p>
        </p:txBody>
      </p:sp>
    </p:spTree>
    <p:extLst>
      <p:ext uri="{BB962C8B-B14F-4D97-AF65-F5344CB8AC3E}">
        <p14:creationId xmlns:p14="http://schemas.microsoft.com/office/powerpoint/2010/main" val="123849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921A57-F3AE-B88C-53FC-75BA6D0A6362}"/>
              </a:ext>
            </a:extLst>
          </p:cNvPr>
          <p:cNvSpPr txBox="1"/>
          <p:nvPr/>
        </p:nvSpPr>
        <p:spPr>
          <a:xfrm>
            <a:off x="2985877" y="210029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" pitchFamily="2" charset="0"/>
              </a:rPr>
              <a:t>RStudio tour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7647E9-7934-37C7-1F74-7BBA74A0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14894"/>
            <a:ext cx="7772400" cy="4330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94F76-BC8D-A375-8198-4958A4ECF195}"/>
              </a:ext>
            </a:extLst>
          </p:cNvPr>
          <p:cNvSpPr txBox="1"/>
          <p:nvPr/>
        </p:nvSpPr>
        <p:spPr>
          <a:xfrm>
            <a:off x="1494892" y="2401556"/>
            <a:ext cx="2981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Script – where you write code</a:t>
            </a:r>
          </a:p>
          <a:p>
            <a:r>
              <a:rPr lang="en-US" dirty="0">
                <a:solidFill>
                  <a:schemeClr val="bg2"/>
                </a:solidFill>
              </a:rPr>
              <a:t>Simply a text file…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75956-043C-4BFC-B4AA-33AF928C6E3E}"/>
              </a:ext>
            </a:extLst>
          </p:cNvPr>
          <p:cNvSpPr txBox="1"/>
          <p:nvPr/>
        </p:nvSpPr>
        <p:spPr>
          <a:xfrm>
            <a:off x="1203710" y="5934670"/>
            <a:ext cx="336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Console – where code is “compiled” – read and interpreted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84772-2DD2-1E7B-6C4A-253D2DD94256}"/>
              </a:ext>
            </a:extLst>
          </p:cNvPr>
          <p:cNvSpPr txBox="1"/>
          <p:nvPr/>
        </p:nvSpPr>
        <p:spPr>
          <a:xfrm>
            <a:off x="5328768" y="5243106"/>
            <a:ext cx="287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Flex space  - plots, files, packages, help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C0B79-EC2E-D4D5-86B9-E6051FC86AA9}"/>
              </a:ext>
            </a:extLst>
          </p:cNvPr>
          <p:cNvSpPr txBox="1"/>
          <p:nvPr/>
        </p:nvSpPr>
        <p:spPr>
          <a:xfrm>
            <a:off x="5328767" y="2592016"/>
            <a:ext cx="287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Flex space  - environment, history, git, other tutorials</a:t>
            </a:r>
          </a:p>
        </p:txBody>
      </p:sp>
    </p:spTree>
    <p:extLst>
      <p:ext uri="{BB962C8B-B14F-4D97-AF65-F5344CB8AC3E}">
        <p14:creationId xmlns:p14="http://schemas.microsoft.com/office/powerpoint/2010/main" val="28504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24E4A1-DB07-FC55-9D8A-83F91C164A4C}"/>
              </a:ext>
            </a:extLst>
          </p:cNvPr>
          <p:cNvSpPr txBox="1"/>
          <p:nvPr/>
        </p:nvSpPr>
        <p:spPr>
          <a:xfrm>
            <a:off x="3796788" y="53254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" pitchFamily="2" charset="0"/>
              </a:rPr>
              <a:t>GitHub</a:t>
            </a:r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3593E6-0FB2-E7A2-A0ED-28E96996B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40479"/>
            <a:ext cx="7772400" cy="4341143"/>
          </a:xfrm>
          <a:prstGeom prst="rect">
            <a:avLst/>
          </a:prstGeom>
        </p:spPr>
      </p:pic>
      <p:sp>
        <p:nvSpPr>
          <p:cNvPr id="7" name="Up Arrow 6">
            <a:extLst>
              <a:ext uri="{FF2B5EF4-FFF2-40B4-BE49-F238E27FC236}">
                <a16:creationId xmlns:a16="http://schemas.microsoft.com/office/drawing/2014/main" id="{DB16FAAF-531C-B389-511A-67131C1E85CC}"/>
              </a:ext>
            </a:extLst>
          </p:cNvPr>
          <p:cNvSpPr/>
          <p:nvPr/>
        </p:nvSpPr>
        <p:spPr>
          <a:xfrm>
            <a:off x="7890553" y="2702104"/>
            <a:ext cx="277402" cy="47261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99B05-311E-9BF6-4D4B-43352351EF56}"/>
              </a:ext>
            </a:extLst>
          </p:cNvPr>
          <p:cNvSpPr txBox="1"/>
          <p:nvPr/>
        </p:nvSpPr>
        <p:spPr>
          <a:xfrm>
            <a:off x="1828800" y="1293918"/>
            <a:ext cx="570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to </a:t>
            </a:r>
            <a:r>
              <a:rPr lang="en-US" dirty="0" err="1"/>
              <a:t>github.com</a:t>
            </a:r>
            <a:r>
              <a:rPr lang="en-US" dirty="0"/>
              <a:t> and follow the prompts to sign up</a:t>
            </a:r>
          </a:p>
        </p:txBody>
      </p:sp>
    </p:spTree>
    <p:extLst>
      <p:ext uri="{BB962C8B-B14F-4D97-AF65-F5344CB8AC3E}">
        <p14:creationId xmlns:p14="http://schemas.microsoft.com/office/powerpoint/2010/main" val="2910590554"/>
      </p:ext>
    </p:extLst>
  </p:cSld>
  <p:clrMapOvr>
    <a:masterClrMapping/>
  </p:clrMapOvr>
</p:sld>
</file>

<file path=ppt/theme/theme1.xml><?xml version="1.0" encoding="utf-8"?>
<a:theme xmlns:a="http://schemas.openxmlformats.org/drawingml/2006/main" name="4x3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x3_theme" id="{3362BC88-ECD9-A14D-9A19-56C585F207C8}" vid="{FA9AD46E-07B1-D34B-8748-DEFCE7F70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4x3_theme</Template>
  <TotalTime>24083</TotalTime>
  <Words>197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4x3_theme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Noel</dc:creator>
  <cp:lastModifiedBy>Zachary Noel</cp:lastModifiedBy>
  <cp:revision>4</cp:revision>
  <dcterms:created xsi:type="dcterms:W3CDTF">2022-10-25T14:47:57Z</dcterms:created>
  <dcterms:modified xsi:type="dcterms:W3CDTF">2023-02-03T15:18:11Z</dcterms:modified>
</cp:coreProperties>
</file>