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2" r:id="rId6"/>
    <p:sldId id="259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17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sz="5400" b="1" dirty="0"/>
              <a:t>KT </a:t>
            </a:r>
            <a:r>
              <a:rPr lang="es-PE" sz="5400" b="1" dirty="0" smtClean="0"/>
              <a:t>Agile</a:t>
            </a:r>
            <a:endParaRPr lang="es-PE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Tablero </a:t>
            </a:r>
            <a:r>
              <a:rPr lang="es-PE" dirty="0" err="1" smtClean="0"/>
              <a:t>kanban</a:t>
            </a:r>
            <a:endParaRPr lang="es-PE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581191" y="6012266"/>
            <a:ext cx="9811036" cy="5481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 smtClean="0">
                <a:solidFill>
                  <a:schemeClr val="bg1"/>
                </a:solidFill>
              </a:rPr>
              <a:t>CURSO: JAVA 17 FRONT END DEVELOPER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81191" y="3358997"/>
            <a:ext cx="9811036" cy="5481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400" dirty="0" smtClean="0">
                <a:solidFill>
                  <a:schemeClr val="bg1"/>
                </a:solidFill>
              </a:rPr>
              <a:t>NOEMI CIELO CERVERA QUIROZ</a:t>
            </a:r>
            <a:endParaRPr lang="es-P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66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PRESENTACIÓN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3" y="2180496"/>
            <a:ext cx="4625808" cy="3678303"/>
          </a:xfrm>
        </p:spPr>
        <p:txBody>
          <a:bodyPr/>
          <a:lstStyle/>
          <a:p>
            <a:pPr marL="0" indent="0" algn="ctr">
              <a:buNone/>
            </a:pPr>
            <a:r>
              <a:rPr lang="es-PE" dirty="0" smtClean="0"/>
              <a:t>KT Agile, es una plataforma creada para gestionar tareas a través del tablero KANBAN</a:t>
            </a:r>
          </a:p>
          <a:p>
            <a:pPr marL="0" indent="0" algn="ctr">
              <a:buNone/>
            </a:pPr>
            <a:endParaRPr lang="es-PE" dirty="0" smtClean="0"/>
          </a:p>
          <a:p>
            <a:pPr marL="0" indent="0" algn="ctr">
              <a:buNone/>
            </a:pPr>
            <a:r>
              <a:rPr lang="es-PE" dirty="0" smtClean="0"/>
              <a:t>El enfoque de este sistema es mejorar la productividad en la organización de proyectos</a:t>
            </a:r>
            <a:endParaRPr lang="es-PE" dirty="0"/>
          </a:p>
          <a:p>
            <a:pPr marL="0" indent="0" algn="ctr">
              <a:buNone/>
            </a:pPr>
            <a:endParaRPr lang="es-PE" dirty="0" smtClean="0"/>
          </a:p>
          <a:p>
            <a:pPr marL="0" indent="0" algn="ctr">
              <a:buNone/>
            </a:pPr>
            <a:r>
              <a:rPr lang="es-PE" dirty="0" smtClean="0"/>
              <a:t>KANBAN, es una técnica de gestión visual que permite controlar el flujo de trabajo mediante tableros y tarjetas</a:t>
            </a:r>
          </a:p>
          <a:p>
            <a:pPr marL="0" indent="0" algn="ctr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373" y="2051050"/>
            <a:ext cx="6013434" cy="37020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1737640" y="6212668"/>
            <a:ext cx="7719465" cy="745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s-PE" dirty="0" err="1" smtClean="0"/>
              <a:t>Bulma</a:t>
            </a:r>
            <a:r>
              <a:rPr lang="es-PE" dirty="0" smtClean="0"/>
              <a:t> – </a:t>
            </a:r>
            <a:r>
              <a:rPr lang="es-PE" dirty="0" err="1" smtClean="0"/>
              <a:t>Axios</a:t>
            </a:r>
            <a:r>
              <a:rPr lang="es-PE" dirty="0" smtClean="0"/>
              <a:t> – </a:t>
            </a:r>
            <a:r>
              <a:rPr lang="es-PE" dirty="0" err="1" smtClean="0"/>
              <a:t>Json</a:t>
            </a:r>
            <a:r>
              <a:rPr lang="es-PE" dirty="0" smtClean="0"/>
              <a:t> Server – </a:t>
            </a:r>
            <a:r>
              <a:rPr lang="es-PE" dirty="0" err="1" smtClean="0"/>
              <a:t>Sweet</a:t>
            </a:r>
            <a:r>
              <a:rPr lang="es-PE" dirty="0" smtClean="0"/>
              <a:t> </a:t>
            </a:r>
            <a:r>
              <a:rPr lang="es-PE" dirty="0" err="1" smtClean="0"/>
              <a:t>Alert</a:t>
            </a:r>
            <a:r>
              <a:rPr lang="es-PE" dirty="0" smtClean="0"/>
              <a:t> 2 – Font </a:t>
            </a:r>
            <a:r>
              <a:rPr lang="es-PE" dirty="0" err="1" smtClean="0"/>
              <a:t>Awesome</a:t>
            </a:r>
            <a:r>
              <a:rPr lang="es-PE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851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Organización del proyecto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92106" y="2180496"/>
            <a:ext cx="7918701" cy="3678303"/>
          </a:xfrm>
        </p:spPr>
        <p:txBody>
          <a:bodyPr/>
          <a:lstStyle/>
          <a:p>
            <a:r>
              <a:rPr lang="es-PE" b="1" dirty="0" smtClean="0"/>
              <a:t>Home</a:t>
            </a:r>
            <a:r>
              <a:rPr lang="es-PE" dirty="0" smtClean="0"/>
              <a:t>, contiene la bienvenida al sistema</a:t>
            </a:r>
          </a:p>
          <a:p>
            <a:r>
              <a:rPr lang="es-PE" b="1" dirty="0" err="1" smtClean="0"/>
              <a:t>Navbar</a:t>
            </a:r>
            <a:r>
              <a:rPr lang="es-PE" dirty="0" smtClean="0"/>
              <a:t>, contiene la barra de navegación horizontal del proyecto</a:t>
            </a:r>
          </a:p>
          <a:p>
            <a:r>
              <a:rPr lang="es-PE" b="1" dirty="0" err="1" smtClean="0"/>
              <a:t>Spaces</a:t>
            </a:r>
            <a:r>
              <a:rPr lang="es-PE" dirty="0" smtClean="0"/>
              <a:t>, vista de la gestión de espacios, que son las agrupaciones de tareas</a:t>
            </a:r>
          </a:p>
          <a:p>
            <a:r>
              <a:rPr lang="es-PE" b="1" dirty="0" err="1" smtClean="0"/>
              <a:t>Task</a:t>
            </a:r>
            <a:r>
              <a:rPr lang="es-PE" dirty="0" smtClean="0"/>
              <a:t>, gestión de tareas</a:t>
            </a:r>
          </a:p>
          <a:p>
            <a:r>
              <a:rPr lang="es-PE" b="1" dirty="0" err="1" smtClean="0"/>
              <a:t>Taskboard</a:t>
            </a:r>
            <a:r>
              <a:rPr lang="es-PE" dirty="0" smtClean="0"/>
              <a:t>, vista del tablero </a:t>
            </a:r>
            <a:r>
              <a:rPr lang="es-PE" dirty="0" err="1" smtClean="0"/>
              <a:t>Kanban</a:t>
            </a:r>
            <a:r>
              <a:rPr lang="es-PE" dirty="0" smtClean="0"/>
              <a:t> y listado de tareas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888646"/>
            <a:ext cx="24669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4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DB JSON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13" y="2008374"/>
            <a:ext cx="5675087" cy="342869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142" y="2008374"/>
            <a:ext cx="5355543" cy="3437810"/>
          </a:xfrm>
          <a:prstGeom prst="rect">
            <a:avLst/>
          </a:prstGeom>
        </p:spPr>
      </p:pic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268222" y="5729490"/>
            <a:ext cx="4929378" cy="533674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ESPACIOS DE TRABAJO</a:t>
            </a:r>
            <a:endParaRPr lang="es-PE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7632736" y="5729490"/>
            <a:ext cx="4929378" cy="533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s-PE" dirty="0" smtClean="0"/>
              <a:t>TAREAS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960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PANTALLAS PRINCIPALES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17540"/>
          <a:stretch/>
        </p:blipFill>
        <p:spPr>
          <a:xfrm>
            <a:off x="243151" y="2013580"/>
            <a:ext cx="7533748" cy="464439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8069943" y="2180496"/>
            <a:ext cx="3540864" cy="3678303"/>
          </a:xfrm>
        </p:spPr>
        <p:txBody>
          <a:bodyPr/>
          <a:lstStyle/>
          <a:p>
            <a:pPr marL="0" indent="0">
              <a:buNone/>
            </a:pPr>
            <a:r>
              <a:rPr lang="es-PE" b="1" dirty="0" smtClean="0"/>
              <a:t>Funcionalidad</a:t>
            </a:r>
            <a:r>
              <a:rPr lang="es-PE" dirty="0" smtClean="0"/>
              <a:t>,  listado de espacios de trabajo, el cuál cada uno agrupa un número determinado de tareas. Cuenta con los botones para Agregar, Editar y Eliminar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8525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PANTALLAS PRINCIPALES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748" y="2162627"/>
            <a:ext cx="5474876" cy="4084703"/>
          </a:xfrm>
          <a:prstGeom prst="rect">
            <a:avLst/>
          </a:prstGeom>
        </p:spPr>
      </p:pic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625600" y="2365826"/>
            <a:ext cx="3540864" cy="3678303"/>
          </a:xfrm>
        </p:spPr>
        <p:txBody>
          <a:bodyPr/>
          <a:lstStyle/>
          <a:p>
            <a:pPr marL="0" indent="0">
              <a:buNone/>
            </a:pPr>
            <a:r>
              <a:rPr lang="es-PE" b="1" dirty="0" smtClean="0"/>
              <a:t>Funcionalidad</a:t>
            </a:r>
            <a:r>
              <a:rPr lang="es-PE" dirty="0" smtClean="0"/>
              <a:t>,  la gestión de datos para el espacio de trabajo se realiza mediante un modal, que contiene los campos </a:t>
            </a:r>
            <a:r>
              <a:rPr lang="es-PE" b="1" dirty="0" smtClean="0"/>
              <a:t>título</a:t>
            </a:r>
            <a:r>
              <a:rPr lang="es-PE" dirty="0" smtClean="0"/>
              <a:t> y </a:t>
            </a:r>
            <a:r>
              <a:rPr lang="es-PE" b="1" dirty="0" smtClean="0"/>
              <a:t>descripción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99051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PANTALLAS PRINCIPALES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10" y="1963801"/>
            <a:ext cx="8227220" cy="4317752"/>
          </a:xfrm>
          <a:prstGeom prst="rect">
            <a:avLst/>
          </a:prstGeom>
        </p:spPr>
      </p:pic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8651136" y="2283525"/>
            <a:ext cx="3279607" cy="3678303"/>
          </a:xfrm>
        </p:spPr>
        <p:txBody>
          <a:bodyPr/>
          <a:lstStyle/>
          <a:p>
            <a:pPr marL="0" indent="0">
              <a:buNone/>
            </a:pPr>
            <a:r>
              <a:rPr lang="es-PE" b="1" dirty="0" smtClean="0"/>
              <a:t>Funcionalidad</a:t>
            </a:r>
            <a:r>
              <a:rPr lang="es-PE" dirty="0" smtClean="0"/>
              <a:t>,  esta vista contiene al lado izquierdo una lista de tareas las cuales serán elegidas en las diversas categorías del tablero KANBAN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805052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PANTALLAS PRINCIPALES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381" y="1996621"/>
            <a:ext cx="5066846" cy="4480330"/>
          </a:xfrm>
          <a:prstGeom prst="rect">
            <a:avLst/>
          </a:prstGeom>
        </p:spPr>
      </p:pic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625600" y="2365826"/>
            <a:ext cx="3540864" cy="3678303"/>
          </a:xfrm>
        </p:spPr>
        <p:txBody>
          <a:bodyPr/>
          <a:lstStyle/>
          <a:p>
            <a:pPr marL="0" indent="0">
              <a:buNone/>
            </a:pPr>
            <a:r>
              <a:rPr lang="es-PE" b="1" dirty="0" smtClean="0"/>
              <a:t>Funcionalidad</a:t>
            </a:r>
            <a:r>
              <a:rPr lang="es-PE" dirty="0" smtClean="0"/>
              <a:t>,  la gestión de datos para la tarea se realiza mediante un modal, que contiene los campos </a:t>
            </a:r>
            <a:r>
              <a:rPr lang="es-PE" b="1" dirty="0" smtClean="0"/>
              <a:t>título</a:t>
            </a:r>
            <a:r>
              <a:rPr lang="es-PE" dirty="0"/>
              <a:t>,</a:t>
            </a:r>
            <a:r>
              <a:rPr lang="es-PE" dirty="0" smtClean="0"/>
              <a:t> </a:t>
            </a:r>
            <a:r>
              <a:rPr lang="es-PE" b="1" dirty="0" smtClean="0"/>
              <a:t>descripción, vencimiento e importancia.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708035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PANTALLAS PRINCIPALES</a:t>
            </a:r>
            <a:endParaRPr lang="es-PE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625600" y="2365826"/>
            <a:ext cx="3540864" cy="3678303"/>
          </a:xfrm>
        </p:spPr>
        <p:txBody>
          <a:bodyPr/>
          <a:lstStyle/>
          <a:p>
            <a:pPr marL="0" indent="0">
              <a:buNone/>
            </a:pPr>
            <a:r>
              <a:rPr lang="es-PE" b="1" dirty="0" smtClean="0"/>
              <a:t>Funcionalidad</a:t>
            </a:r>
            <a:r>
              <a:rPr lang="es-PE" dirty="0" smtClean="0"/>
              <a:t>,  la gestión de datos para el tablero </a:t>
            </a:r>
            <a:r>
              <a:rPr lang="es-PE" dirty="0" err="1" smtClean="0"/>
              <a:t>Kanban</a:t>
            </a:r>
            <a:r>
              <a:rPr lang="es-PE" dirty="0" smtClean="0"/>
              <a:t> permite añadir más categorías según sea necesario.</a:t>
            </a:r>
            <a:endParaRPr lang="es-PE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958" y="2022022"/>
            <a:ext cx="5170685" cy="443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2391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107</TotalTime>
  <Words>265</Words>
  <Application>Microsoft Office PowerPoint</Application>
  <PresentationFormat>Panorámica</PresentationFormat>
  <Paragraphs>31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Gill Sans MT</vt:lpstr>
      <vt:lpstr>Wingdings 2</vt:lpstr>
      <vt:lpstr>Dividendo</vt:lpstr>
      <vt:lpstr>KT Agile</vt:lpstr>
      <vt:lpstr>PRESENTACIÓN</vt:lpstr>
      <vt:lpstr>Organización del proyecto</vt:lpstr>
      <vt:lpstr>DB JSON</vt:lpstr>
      <vt:lpstr>PANTALLAS PRINCIPALES</vt:lpstr>
      <vt:lpstr>PANTALLAS PRINCIPALES</vt:lpstr>
      <vt:lpstr>PANTALLAS PRINCIPALES</vt:lpstr>
      <vt:lpstr>PANTALLAS PRINCIPALES</vt:lpstr>
      <vt:lpstr>PANTALLAS PRINCIPALES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KT Agile</dc:title>
  <dc:creator>Noemi Cielo CERVERA Quiroz</dc:creator>
  <cp:lastModifiedBy>Noemi Cielo CERVERA Quiroz</cp:lastModifiedBy>
  <cp:revision>8</cp:revision>
  <dcterms:created xsi:type="dcterms:W3CDTF">2024-08-13T23:24:27Z</dcterms:created>
  <dcterms:modified xsi:type="dcterms:W3CDTF">2024-08-14T01:12:05Z</dcterms:modified>
</cp:coreProperties>
</file>