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31109cd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31109cd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f31109cd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f31109cd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f31109cd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f31109cd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31109cd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f31109cd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31109cd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f31109cd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f31109cd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f31109cd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31109c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31109c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31109cd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f31109cd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f31109cd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f31109cd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31109cd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31109cd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31109cd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31109cd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31109cd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31109cd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31109cd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31109cd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31109cd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31109cd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LINUX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Noemi Arquiño Cerna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Utilizamos el comando file que </a:t>
            </a:r>
            <a:r>
              <a:rPr lang="es">
                <a:solidFill>
                  <a:srgbClr val="00FF00"/>
                </a:solidFill>
              </a:rPr>
              <a:t>examinará</a:t>
            </a:r>
            <a:r>
              <a:rPr lang="es">
                <a:solidFill>
                  <a:srgbClr val="00FF00"/>
                </a:solidFill>
              </a:rPr>
              <a:t> un archivo y nos dirá qué tipo de archivo es.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87900" y="1144125"/>
            <a:ext cx="83682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Probando teclado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66325"/>
            <a:ext cx="8832300" cy="1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´Para probar escribimos algunos caracteres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88" y="1897950"/>
            <a:ext cx="8770925" cy="8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78250" y="3236675"/>
            <a:ext cx="858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3810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00FF00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Si el último carácter del indicador de shell es # en lugar de $, está operando como superusuario . Esto significa que tiene privilegios administrativos. Esto puede ser peligroso, ya que puedes eliminar o sobrescribir cualquier archivo del sistema.</a:t>
            </a:r>
            <a:endParaRPr sz="1800">
              <a:solidFill>
                <a:srgbClr val="00FF00"/>
              </a:solidFill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34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Aquí se presenta los tres primeros comandos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</a:rPr>
              <a:t> 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6" y="1886938"/>
            <a:ext cx="8368200" cy="197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7900" y="4090725"/>
            <a:ext cx="86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el nombre del directorio que en este caso es “home/user” y enumerar los archivos del directorio.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127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el directorio del trabajo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813275"/>
            <a:ext cx="83682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cambiamos el directorio de trabajo actual /usr/biny que está lleno de archivos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-2553" t="-3551"/>
          <a:stretch/>
        </p:blipFill>
        <p:spPr>
          <a:xfrm>
            <a:off x="733800" y="1292312"/>
            <a:ext cx="3627650" cy="3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32" y="1323475"/>
            <a:ext cx="3876568" cy="3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513000"/>
            <a:ext cx="8368200" cy="4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Cambiamos nuevamente el directorio de trabajo a /usr/bin: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16931"/>
            <a:ext cx="8368201" cy="106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directorio de trabajo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76650" y="1144125"/>
            <a:ext cx="83682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Se puede hacer  de 2 formas: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FF"/>
                </a:solidFill>
              </a:rPr>
              <a:t>Ruta absoluta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FF"/>
                </a:solidFill>
              </a:rPr>
              <a:t>Ruta relativa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8" y="2006325"/>
            <a:ext cx="7020750" cy="11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50" y="3530775"/>
            <a:ext cx="7020750" cy="9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Mirando alrededor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686100"/>
            <a:ext cx="83682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Ejemplos de comando ls                                                ls /bin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32000"/>
            <a:ext cx="3322495" cy="38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24" y="1092550"/>
            <a:ext cx="3454950" cy="39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        </a:t>
            </a:r>
            <a:r>
              <a:rPr lang="es">
                <a:solidFill>
                  <a:srgbClr val="00FF00"/>
                </a:solidFill>
              </a:rPr>
              <a:t>    ls -l      </a:t>
            </a:r>
            <a:r>
              <a:rPr lang="es"/>
              <a:t>                                                                                           </a:t>
            </a:r>
            <a:r>
              <a:rPr lang="es">
                <a:solidFill>
                  <a:srgbClr val="00FF00"/>
                </a:solidFill>
              </a:rPr>
              <a:t> ls -l /etc /bin    </a:t>
            </a:r>
            <a:r>
              <a:rPr lang="es"/>
              <a:t>                     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" y="412263"/>
            <a:ext cx="4120799" cy="453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-3949" l="5341" r="5332" t="-3960"/>
          <a:stretch/>
        </p:blipFill>
        <p:spPr>
          <a:xfrm>
            <a:off x="5188625" y="240625"/>
            <a:ext cx="3803949" cy="48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391025"/>
            <a:ext cx="8368200" cy="4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 ls -la ..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125" y="180475"/>
            <a:ext cx="4411225" cy="47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65425" y="1037725"/>
            <a:ext cx="300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En estos comandos nos muestra el nombre del archivo, hora de modificación, tamaño, grupo y dueño (que es el nombre del propietario del dueño del archivo)</a:t>
            </a:r>
            <a:endParaRPr sz="1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