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E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974A1-5EB3-4D9D-BB5E-F7AF74B7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44EE3D-E9C3-4811-86CB-6ACCC303C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E1865-28A1-4E1D-8873-002FAAE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F6176-AA64-48B7-8AF5-4BF11C35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1FA09-9BC9-40E2-A074-4E8034B9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2851-00FE-409C-BCD5-625F6B4D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0FC6B8-AA81-4AC2-AD00-A6E4EFF4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70E52-9352-4421-ADE7-BAE1C778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243A1-3A89-42C1-8539-4D6BC78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601348-DCF0-4A15-9900-1FF7EC8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C7C2E0-7048-43C3-9F94-D102D0E8C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F780C-E4B0-4736-A7BE-11472C6B6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213A-4185-49F7-8220-95BC06F6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11FE7-760C-4889-AC51-95EA1060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DF3C2-645C-4051-B9F5-44A83E44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7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8DDC-B58D-4CCB-9432-EB15864F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CF8C2-BE12-445D-9EB8-ABC93B90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39EF9-7A54-41DA-B18E-A6303FA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DF133-D035-40F3-BAD5-53CF2746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00105-109E-4188-BD93-A3553E55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95AB-5818-4714-B1F3-1890045D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BB5E7C-9BBF-4D0A-81CB-2F99A162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3EEF3-AAB6-498E-A955-56EA9256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202726-62A1-43C7-927B-97C25E7E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14FF1-5A81-42FD-ACDA-A83B8AA9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D5913-0890-4784-A158-574998AA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0422A-5646-4AB4-812F-C5E13ACD4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2C19E2-D6D7-4F1A-9AF4-064EDC10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3D468-7E75-48AF-A495-385BEE54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7A2B5C-B590-4F91-ACCD-AF2EB78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864165-39DF-441E-A883-F90D4AD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9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A537-8A66-435E-BD54-3CA7D1EF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616165-F820-4005-A4F8-80DB12B4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D82735-8A05-4974-8001-509479F5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34149B-D66B-45C5-B4D0-05A5FDA04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5A4EA-1956-418A-BCBB-22C1B1926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C67A8-A259-4DCB-94B1-599E111C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C5EA5D-C886-4925-A95D-69DAE20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65C0B1-217F-4F91-A09C-06B2CDEF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2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30E5-9E8D-4E17-BC96-4EA0565B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1380F-77AE-4C85-977C-47FA4EB7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BF1D1-5B32-4B0A-A5D8-173D9E87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DD4E2D-C28D-407F-9F76-569A6D6E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E2A08-7BF1-4CA9-852B-579906F7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ED4F6B-07D0-421E-A43F-649BF73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F1F97-90E5-46DA-832F-A6FBE15F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45A45-C115-4894-A832-332F8F31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E2CAC-8868-4D22-BC25-227825B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840E4-2444-4316-9F49-F978C59E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E7751B-C7E3-4457-AE15-EEB0FD02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F3DA3-03A2-4DEF-848A-E42A92E9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205B7-1B43-47BC-A116-97F42C18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9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5EE4A-0A25-4A7C-9AD7-A09729C2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87811F-599D-46AB-97C1-D53598F9B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2ED383-1833-4BB0-BED5-A0E487E9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10A2E-2AF0-478A-A75B-ADFA276B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9F301-AB55-4607-B893-27A8A75E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A75418-B51E-4C54-A206-70874BFA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32FF3D-1E36-4EA7-9D78-39984C14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C3860-C857-49FF-911C-681847F5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A89DC-05CE-4C7A-92F5-AD54087AB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E6A3-DF39-4F88-ACE0-CCE287956F51}" type="datetimeFigureOut">
              <a:rPr lang="pt-BR" smtClean="0"/>
              <a:t>27/03/2021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D7178-C2BC-4391-95B2-6D1A82E52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3E1E0-D356-4421-A7B6-B59BF8CA1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9FFA-FF58-4B34-83AA-4B59822E44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lotopolicial.com.br/calculando-distancias-e-direcoes-utilizando-coordenadas-geografic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ED901-9027-44C9-AFB3-8F1068EC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Distância entre Cidades utilizando Coordenadas Geográficas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8B56E1-8992-4369-9928-197E66B38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Técnicas de Programação T01 2020.1e</a:t>
            </a:r>
          </a:p>
          <a:p>
            <a:r>
              <a:rPr lang="pt-BR" dirty="0"/>
              <a:t>Prof. Marcus Salerno</a:t>
            </a:r>
          </a:p>
        </p:txBody>
      </p:sp>
    </p:spTree>
    <p:extLst>
      <p:ext uri="{BB962C8B-B14F-4D97-AF65-F5344CB8AC3E}">
        <p14:creationId xmlns:p14="http://schemas.microsoft.com/office/powerpoint/2010/main" val="31523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335A-29F1-46E2-926A-2E1D038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Distância entre Cidades utilizando Coordenadas Geográficas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C5AB9-365B-45AE-AB77-E40EDEC1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Construa uma classe Cidade que possua como atributos o nome e as coordenadas x e y que representam a latitude e longitude da cidade. </a:t>
            </a:r>
          </a:p>
          <a:p>
            <a:r>
              <a:rPr lang="pt-BR" dirty="0"/>
              <a:t>Construa também uma classe distância, responsável por calcular e armazenar a distância entre cidades.</a:t>
            </a:r>
          </a:p>
          <a:p>
            <a:r>
              <a:rPr lang="pt-BR" dirty="0"/>
              <a:t>Essa classe terá como atributos a distância e o nome das cidades cuja distância será calculada. Sendo assim, essa classe terá um método que recebe duas cidades, calcula a distância entre elas e armazena essas informações.  </a:t>
            </a:r>
          </a:p>
          <a:p>
            <a:r>
              <a:rPr lang="pt-BR" dirty="0"/>
              <a:t>Faça um programa que leia o nome de duas cidades com as suas coordenadas e calcule a distância entre elas.</a:t>
            </a:r>
          </a:p>
        </p:txBody>
      </p:sp>
    </p:spTree>
    <p:extLst>
      <p:ext uri="{BB962C8B-B14F-4D97-AF65-F5344CB8AC3E}">
        <p14:creationId xmlns:p14="http://schemas.microsoft.com/office/powerpoint/2010/main" val="38842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7688E987-B3E4-4167-8486-40712EC75B2D}"/>
              </a:ext>
            </a:extLst>
          </p:cNvPr>
          <p:cNvGrpSpPr/>
          <p:nvPr/>
        </p:nvGrpSpPr>
        <p:grpSpPr>
          <a:xfrm>
            <a:off x="1827550" y="415714"/>
            <a:ext cx="8536900" cy="3998706"/>
            <a:chOff x="2943900" y="675861"/>
            <a:chExt cx="7381200" cy="3729245"/>
          </a:xfrm>
        </p:grpSpPr>
        <p:pic>
          <p:nvPicPr>
            <p:cNvPr id="1026" name="Picture 2" descr="Mapa do Estado da Paraíba com coordenadas geográficas. Os espécimes foram coletados nos municípios indicados. ">
              <a:extLst>
                <a:ext uri="{FF2B5EF4-FFF2-40B4-BE49-F238E27FC236}">
                  <a16:creationId xmlns:a16="http://schemas.microsoft.com/office/drawing/2014/main" id="{A7ADBF78-DF7A-46B5-84BA-5BAA6103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900" y="675861"/>
              <a:ext cx="6304200" cy="3729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E75AC3F-4326-4AAD-BED0-E6D5E43198D1}"/>
                </a:ext>
              </a:extLst>
            </p:cNvPr>
            <p:cNvSpPr txBox="1"/>
            <p:nvPr/>
          </p:nvSpPr>
          <p:spPr>
            <a:xfrm>
              <a:off x="6374130" y="2979420"/>
              <a:ext cx="113538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C8E9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Campina Grande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5597811-EF7F-4AC6-ACF8-3961F1E9DCD2}"/>
                </a:ext>
              </a:extLst>
            </p:cNvPr>
            <p:cNvSpPr/>
            <p:nvPr/>
          </p:nvSpPr>
          <p:spPr>
            <a:xfrm>
              <a:off x="6896100" y="2827020"/>
              <a:ext cx="9144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F9BC104-C010-4460-B013-F400140E539B}"/>
                </a:ext>
              </a:extLst>
            </p:cNvPr>
            <p:cNvCxnSpPr/>
            <p:nvPr/>
          </p:nvCxnSpPr>
          <p:spPr>
            <a:xfrm flipH="1">
              <a:off x="6941820" y="2781300"/>
              <a:ext cx="1325880" cy="106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3E22C15-778D-4FDA-8BCA-D5CC0569E44C}"/>
                </a:ext>
              </a:extLst>
            </p:cNvPr>
            <p:cNvSpPr txBox="1"/>
            <p:nvPr/>
          </p:nvSpPr>
          <p:spPr>
            <a:xfrm>
              <a:off x="8582025" y="2979420"/>
              <a:ext cx="1743075" cy="430887"/>
            </a:xfrm>
            <a:prstGeom prst="rect">
              <a:avLst/>
            </a:prstGeom>
            <a:noFill/>
            <a:ln>
              <a:solidFill>
                <a:srgbClr val="8C8E9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Latitude: 7º 6’ 55”</a:t>
              </a:r>
            </a:p>
            <a:p>
              <a:r>
                <a:rPr lang="pt-BR" sz="1100" dirty="0"/>
                <a:t>Longitude: 34º 51’ 40”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5877A61-B94C-4CC4-AE3A-8F5FC4CC3CD2}"/>
                </a:ext>
              </a:extLst>
            </p:cNvPr>
            <p:cNvSpPr txBox="1"/>
            <p:nvPr/>
          </p:nvSpPr>
          <p:spPr>
            <a:xfrm>
              <a:off x="6302692" y="3286750"/>
              <a:ext cx="1743075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C8E9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Latitude: 7º 13’ 51”</a:t>
              </a:r>
            </a:p>
            <a:p>
              <a:r>
                <a:rPr lang="pt-BR" sz="1100" dirty="0"/>
                <a:t>Longitude: 35º 52’ 54”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EC3986D-720F-4F69-9BA1-98C0CF046D7E}"/>
                </a:ext>
              </a:extLst>
            </p:cNvPr>
            <p:cNvSpPr txBox="1"/>
            <p:nvPr/>
          </p:nvSpPr>
          <p:spPr>
            <a:xfrm>
              <a:off x="8441055" y="2626370"/>
              <a:ext cx="92202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C8E9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João Pessoa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828A91-CD60-44EB-B05D-A10B520104A3}"/>
              </a:ext>
            </a:extLst>
          </p:cNvPr>
          <p:cNvSpPr txBox="1"/>
          <p:nvPr/>
        </p:nvSpPr>
        <p:spPr>
          <a:xfrm>
            <a:off x="2133599" y="4414420"/>
            <a:ext cx="8658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Diferença de Latitude: DLA = ( |(7-7)|*60 + |6-13|*1 + |40-54|/60 ) * 1.852 km</a:t>
            </a:r>
          </a:p>
          <a:p>
            <a:endParaRPr lang="pt-BR" dirty="0"/>
          </a:p>
          <a:p>
            <a:r>
              <a:rPr lang="pt-BR" dirty="0"/>
              <a:t>Diferença de Longitude: DLO = ( |(34-35)|*60 + |51-52|*1 + |40-54|/60 ) * 1.852 km </a:t>
            </a:r>
          </a:p>
          <a:p>
            <a:endParaRPr lang="pt-BR" dirty="0"/>
          </a:p>
          <a:p>
            <a:r>
              <a:rPr lang="pt-BR" dirty="0"/>
              <a:t>Distância = </a:t>
            </a:r>
            <a:r>
              <a:rPr lang="pt-BR" dirty="0" err="1"/>
              <a:t>sqrt</a:t>
            </a:r>
            <a:r>
              <a:rPr lang="pt-BR" dirty="0"/>
              <a:t>( DLA² + DLO²)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042DFD-A3CD-49B5-8A70-00B507FA48CF}"/>
              </a:ext>
            </a:extLst>
          </p:cNvPr>
          <p:cNvSpPr txBox="1"/>
          <p:nvPr/>
        </p:nvSpPr>
        <p:spPr>
          <a:xfrm>
            <a:off x="1924050" y="6182139"/>
            <a:ext cx="901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Mais informações sobre cálculo de distância em Coordenadas Geográficas:</a:t>
            </a:r>
            <a:endParaRPr lang="pt-BR" sz="1400" dirty="0">
              <a:hlinkClick r:id="rId3"/>
            </a:endParaRPr>
          </a:p>
          <a:p>
            <a:r>
              <a:rPr lang="pt-BR" sz="1400" dirty="0">
                <a:hlinkClick r:id="rId3"/>
              </a:rPr>
              <a:t>https://www.pilotopolicial.com.br/calculando-distancias-e-direcoes-utilizando-coordenadas-geograficas</a:t>
            </a:r>
            <a:r>
              <a:rPr lang="pt-BR" sz="1400" dirty="0"/>
              <a:t>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D4CD6C-9BE5-4258-8B88-1DC4A7380CF1}"/>
              </a:ext>
            </a:extLst>
          </p:cNvPr>
          <p:cNvSpPr/>
          <p:nvPr/>
        </p:nvSpPr>
        <p:spPr>
          <a:xfrm>
            <a:off x="6487051" y="2646701"/>
            <a:ext cx="1497865" cy="1536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5C9C8EC-07A2-496A-BF9C-B707694A3146}"/>
              </a:ext>
            </a:extLst>
          </p:cNvPr>
          <p:cNvGrpSpPr/>
          <p:nvPr/>
        </p:nvGrpSpPr>
        <p:grpSpPr>
          <a:xfrm>
            <a:off x="7639050" y="2836696"/>
            <a:ext cx="1669778" cy="1171544"/>
            <a:chOff x="7639050" y="2836696"/>
            <a:chExt cx="1669778" cy="1171544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F25E6C1-3478-4DF0-BB00-3BD7D8631E5F}"/>
                </a:ext>
              </a:extLst>
            </p:cNvPr>
            <p:cNvSpPr txBox="1"/>
            <p:nvPr/>
          </p:nvSpPr>
          <p:spPr>
            <a:xfrm>
              <a:off x="8807398" y="3700463"/>
              <a:ext cx="5014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DLO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2997D2E0-989B-4FED-9F68-59C2C0743E94}"/>
                </a:ext>
              </a:extLst>
            </p:cNvPr>
            <p:cNvCxnSpPr/>
            <p:nvPr/>
          </p:nvCxnSpPr>
          <p:spPr>
            <a:xfrm flipH="1" flipV="1">
              <a:off x="7639050" y="2836696"/>
              <a:ext cx="1162050" cy="1017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43A494E-0DB0-4C81-90A1-3F509DD0A60E}"/>
              </a:ext>
            </a:extLst>
          </p:cNvPr>
          <p:cNvGrpSpPr/>
          <p:nvPr/>
        </p:nvGrpSpPr>
        <p:grpSpPr>
          <a:xfrm>
            <a:off x="7984916" y="1743075"/>
            <a:ext cx="1635334" cy="987403"/>
            <a:chOff x="7984916" y="1743075"/>
            <a:chExt cx="1635334" cy="987403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1D58C7F-2C67-4DDB-843B-0CF346CBE0E7}"/>
                </a:ext>
              </a:extLst>
            </p:cNvPr>
            <p:cNvSpPr txBox="1"/>
            <p:nvPr/>
          </p:nvSpPr>
          <p:spPr>
            <a:xfrm>
              <a:off x="9118820" y="1743075"/>
              <a:ext cx="5014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DLA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7707B7A-7A49-4880-8AA2-B8D1663B97E5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984916" y="1896964"/>
              <a:ext cx="1133904" cy="83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8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BED1-61C5-44D5-97B9-F22462F2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D5313-44F0-41FF-B29E-2CECC579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Agora, faça um programa que leia o nome de quatro cidades com as suas coordenadas. </a:t>
            </a:r>
          </a:p>
          <a:p>
            <a:r>
              <a:rPr lang="pt-BR" dirty="0"/>
              <a:t>Tendo a primeira cidade como referência, calcule a distância dessa cidade em relação às demais, informando a distância e o respectivo nome das cidades em cada caso. </a:t>
            </a:r>
          </a:p>
          <a:p>
            <a:r>
              <a:rPr lang="pt-BR" dirty="0"/>
              <a:t>Em seguida, informe qual é a menor distância e quais são essas distâncias.</a:t>
            </a:r>
          </a:p>
          <a:p>
            <a:pPr marL="0" indent="0">
              <a:buNone/>
            </a:pPr>
            <a:r>
              <a:rPr lang="pt-BR" dirty="0"/>
              <a:t>	   	   	Latitude	Longitude</a:t>
            </a:r>
          </a:p>
          <a:p>
            <a:pPr marL="0" indent="0">
              <a:buNone/>
            </a:pPr>
            <a:r>
              <a:rPr lang="pt-BR" dirty="0"/>
              <a:t>  Campina Grande -  	7° 13' 51" 	35° 52' 54"</a:t>
            </a:r>
          </a:p>
          <a:p>
            <a:pPr marL="0" indent="0">
              <a:buNone/>
            </a:pPr>
            <a:r>
              <a:rPr lang="pt-BR" dirty="0"/>
              <a:t>  João Pessoa - 	7°   6' 55" 	34° 51' 40"</a:t>
            </a:r>
          </a:p>
          <a:p>
            <a:pPr marL="0" indent="0">
              <a:buNone/>
            </a:pPr>
            <a:r>
              <a:rPr lang="pt-BR" dirty="0"/>
              <a:t>  Patos - 		7°   1' 32" 	37° 16' 40"</a:t>
            </a:r>
          </a:p>
          <a:p>
            <a:pPr marL="0" indent="0">
              <a:buNone/>
            </a:pPr>
            <a:r>
              <a:rPr lang="pt-BR" dirty="0"/>
              <a:t>  Cajazeiras - 	  	7º 40' 18" 	36º 52' 48" </a:t>
            </a:r>
          </a:p>
          <a:p>
            <a:pPr marL="0" indent="0">
              <a:buNone/>
            </a:pPr>
            <a:r>
              <a:rPr lang="pt-BR" dirty="0"/>
              <a:t>  Bananeiras - 	  	6° 45’   4" 	35° 38’   0"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905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299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Distância entre Cidades utilizando Coordenadas Geográficas</vt:lpstr>
      <vt:lpstr>Distância entre Cidades utilizando Coordenadas Geográficas</vt:lpstr>
      <vt:lpstr>Apresentação do PowerPoint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Salerno</dc:creator>
  <cp:lastModifiedBy>Marcus Salerno</cp:lastModifiedBy>
  <cp:revision>9</cp:revision>
  <dcterms:created xsi:type="dcterms:W3CDTF">2021-03-27T13:40:25Z</dcterms:created>
  <dcterms:modified xsi:type="dcterms:W3CDTF">2021-03-27T18:56:53Z</dcterms:modified>
</cp:coreProperties>
</file>