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F588C-3DD4-40D5-969E-00602DE27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C0AFA3-530A-41CB-8DD7-AC70AA8A4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B69436-B6D4-4884-B5DE-94D68396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21A1-53FE-40E8-AD47-6ADA2F385581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F6D8E7-77E8-43CF-832B-E1F95E8A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FB5596-305B-4EFE-ACBF-A2BFC9F9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7404-CF7D-4BAF-A87A-3C4458DC3F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9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F466E-84E0-479C-8EEF-5A60178D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8EA1B1-4B5F-4B89-B1F0-428454C21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C3DE22-A26B-4750-B7AA-50ED883A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21A1-53FE-40E8-AD47-6ADA2F385581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FD2FF4-1385-42F4-8C81-3520FBF6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D54DAC-3861-4499-88F8-66C5931BD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7404-CF7D-4BAF-A87A-3C4458DC3F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35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5BFFFF-C423-44B4-945B-29971E077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3BB295-472D-44B3-940C-03B52AD56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E20F3D-8FCC-4413-9D35-E9BDE620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21A1-53FE-40E8-AD47-6ADA2F385581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21878F-64D3-4C75-A896-DF4B6135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A942D3-5160-4792-9B16-02BC5456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7404-CF7D-4BAF-A87A-3C4458DC3F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82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2A227-7B2B-4664-B2A2-E9A11DFE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F0A4B9-7856-4D6B-A608-B7A9CABBF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1BB6AF-3889-4C6E-A428-AAD6ABE5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21A1-53FE-40E8-AD47-6ADA2F385581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2093CA-781E-4A87-A5EE-95AC662D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71BAE5-77BC-4953-9888-6E8DA67B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7404-CF7D-4BAF-A87A-3C4458DC3F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32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A7CED-E5AB-46DC-9F76-BABF3F4C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E43BB1-F31F-480E-8B78-24113090E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1E0B4C-6BA5-4543-ABF6-8AA3F4DD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21A1-53FE-40E8-AD47-6ADA2F385581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061A0E-49AD-4557-9E8D-B468FE27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395286-7CAE-4014-ADFD-9B7CAD04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7404-CF7D-4BAF-A87A-3C4458DC3F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35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34A5E-9482-43CD-AB50-63DF2FFB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597D17-C74E-4C8B-9091-6FC20F871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057126-0876-4359-A99A-DE97A1567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F6E21B-2FBE-4F08-A47F-A25CF06A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21A1-53FE-40E8-AD47-6ADA2F385581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6D6381-BB8B-4B01-B745-DD489BA6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C0A2DB-B53A-4122-8048-636B7AB0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7404-CF7D-4BAF-A87A-3C4458DC3F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03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140E4-BCC4-4850-B5BC-D7A344E78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76DD85-FBBE-4CA6-B050-716BDEB56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646ABA-93A1-45A1-B923-797C7C4A1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7410D5-943B-42EE-B1DA-0DCF72807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C289E24-21B9-41E7-B5ED-B6DC72ECB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90B29D0-E0E7-45D0-9D33-AB173046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21A1-53FE-40E8-AD47-6ADA2F385581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5F52ACE-A90E-4741-9179-79CE0EDB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9D54E67-3B6A-40A6-AAFA-102D08E0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7404-CF7D-4BAF-A87A-3C4458DC3F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03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A229C-5868-4F38-B1F6-EE405889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5175805-A8C8-46BD-9EC0-58471E81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21A1-53FE-40E8-AD47-6ADA2F385581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D7AAE9D-CC88-47E9-9B0D-3CB9FEAF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BDB7580-0773-4DB6-AC8F-18AC8678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7404-CF7D-4BAF-A87A-3C4458DC3F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89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2DF3E7-256C-4889-A930-71071BD52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21A1-53FE-40E8-AD47-6ADA2F385581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5FBD9A-FBD7-44B9-865D-DEDD3F2E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B8E4AB-8838-46EB-8833-0937963D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7404-CF7D-4BAF-A87A-3C4458DC3F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19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89C72-0EB8-496B-AFAC-926C6308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B8FCAD-64BA-4D0C-B978-20F51429E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D46A5C-2B5D-4F44-BD9B-9797520EF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B97352-CA4F-4683-9D0A-4D702882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21A1-53FE-40E8-AD47-6ADA2F385581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9163E4-9B6C-49B3-BFE7-D99E9E54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C83008-9F6A-4162-B172-4664FB32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7404-CF7D-4BAF-A87A-3C4458DC3F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07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7AC45-45AD-4715-ABB0-115F216E1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1FD2879-C184-4AA4-8FF3-DBD762C8F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28F7D5-766D-4DA1-9A35-8FDAE421D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8350EB-1604-44BD-BB91-77C4253C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21A1-53FE-40E8-AD47-6ADA2F385581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9F0BF7-D249-475A-A43A-9497BE37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37BF56-0059-4C36-91EF-598E0F2A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7404-CF7D-4BAF-A87A-3C4458DC3F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90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E8E62E-CA70-420C-BE5E-93D7AE1E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8DD56B-6BC5-4F44-BD2C-B03107CA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74D348-31FD-4A8F-A5A3-0A5756232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021A1-53FE-40E8-AD47-6ADA2F385581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D2B3B9-1B61-446F-B2E9-459AFF27C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01FFD1-1674-49AC-9587-AAC54B67D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C7404-CF7D-4BAF-A87A-3C4458DC3F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43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B2185-9EEE-4473-9CAB-0C1E3C6F1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86013"/>
          </a:xfrm>
        </p:spPr>
        <p:txBody>
          <a:bodyPr>
            <a:normAutofit/>
          </a:bodyPr>
          <a:lstStyle/>
          <a:p>
            <a:r>
              <a:rPr lang="pt-BR" b="1" dirty="0">
                <a:latin typeface="Helvetica-Bold"/>
              </a:rPr>
              <a:t>Lista 5 - </a:t>
            </a:r>
            <a:r>
              <a:rPr lang="pt-BR" b="1" i="0" u="none" strike="noStrike" baseline="0" dirty="0">
                <a:latin typeface="Helvetica-Bold"/>
              </a:rPr>
              <a:t>Herança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EF6B6E-914B-4786-924D-68F63395A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3830"/>
            <a:ext cx="9144000" cy="2387600"/>
          </a:xfrm>
        </p:spPr>
        <p:txBody>
          <a:bodyPr>
            <a:noAutofit/>
          </a:bodyPr>
          <a:lstStyle/>
          <a:p>
            <a:r>
              <a:rPr lang="pt-BR" sz="2000" b="0" i="0" u="none" strike="noStrike" baseline="0" dirty="0">
                <a:latin typeface="Helvetica-Bold"/>
              </a:rPr>
              <a:t>Universidade Federal de Campina Grande</a:t>
            </a:r>
          </a:p>
          <a:p>
            <a:r>
              <a:rPr lang="pt-BR" sz="2000" b="0" i="0" u="none" strike="noStrike" baseline="0" dirty="0">
                <a:latin typeface="Helvetica-Bold"/>
              </a:rPr>
              <a:t>Centro de Engenharia Elétrica e Informática</a:t>
            </a:r>
          </a:p>
          <a:p>
            <a:r>
              <a:rPr lang="pt-BR" sz="2000" b="0" i="0" u="none" strike="noStrike" baseline="0" dirty="0">
                <a:latin typeface="Helvetica-Bold"/>
              </a:rPr>
              <a:t>Departamento de Sistemas e Computação</a:t>
            </a:r>
          </a:p>
          <a:p>
            <a:r>
              <a:rPr lang="pt-BR" sz="2000" b="0" i="0" u="none" strike="noStrike" baseline="0" dirty="0">
                <a:latin typeface="Helvetica-Bold"/>
              </a:rPr>
              <a:t>Disciplina: Técnicas de Programação</a:t>
            </a:r>
          </a:p>
          <a:p>
            <a:r>
              <a:rPr lang="pt-BR" sz="2000" b="0" i="0" u="none" strike="noStrike" baseline="0" dirty="0">
                <a:latin typeface="Helvetica-Bold"/>
              </a:rPr>
              <a:t>Prof.: Marcus Salerno de Aquino</a:t>
            </a:r>
          </a:p>
          <a:p>
            <a:r>
              <a:rPr lang="pt-BR" sz="2000" dirty="0">
                <a:latin typeface="Helvetica-Bold"/>
              </a:rPr>
              <a:t>Período 2020.1e</a:t>
            </a:r>
          </a:p>
        </p:txBody>
      </p:sp>
    </p:spTree>
    <p:extLst>
      <p:ext uri="{BB962C8B-B14F-4D97-AF65-F5344CB8AC3E}">
        <p14:creationId xmlns:p14="http://schemas.microsoft.com/office/powerpoint/2010/main" val="232728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B0317434-E8FD-45BA-A545-F00474A25BBB}"/>
              </a:ext>
            </a:extLst>
          </p:cNvPr>
          <p:cNvGrpSpPr/>
          <p:nvPr/>
        </p:nvGrpSpPr>
        <p:grpSpPr>
          <a:xfrm>
            <a:off x="5181600" y="182880"/>
            <a:ext cx="1828800" cy="1477328"/>
            <a:chOff x="5177028" y="1289304"/>
            <a:chExt cx="1828800" cy="1477328"/>
          </a:xfrm>
        </p:grpSpPr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49E31DB4-A429-4F0B-BCBC-0EA40A64BE84}"/>
                </a:ext>
              </a:extLst>
            </p:cNvPr>
            <p:cNvSpPr txBox="1"/>
            <p:nvPr/>
          </p:nvSpPr>
          <p:spPr>
            <a:xfrm>
              <a:off x="5195316" y="1289304"/>
              <a:ext cx="180136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Pessoa</a:t>
              </a:r>
            </a:p>
            <a:p>
              <a:r>
                <a:rPr lang="pt-BR" b="1" dirty="0"/>
                <a:t>+ nome</a:t>
              </a:r>
            </a:p>
            <a:p>
              <a:r>
                <a:rPr lang="pt-BR" b="1" dirty="0"/>
                <a:t>+CPF</a:t>
              </a:r>
            </a:p>
            <a:p>
              <a:r>
                <a:rPr lang="pt-BR" b="1" dirty="0"/>
                <a:t>+ </a:t>
              </a:r>
              <a:r>
                <a:rPr lang="pt-BR" b="1" dirty="0" err="1"/>
                <a:t>ende</a:t>
              </a:r>
              <a:endParaRPr lang="pt-BR" b="1" dirty="0"/>
            </a:p>
            <a:p>
              <a:r>
                <a:rPr lang="pt-BR" b="1" dirty="0"/>
                <a:t>+ </a:t>
              </a:r>
              <a:r>
                <a:rPr lang="pt-BR" b="1" dirty="0" err="1"/>
                <a:t>datanasc</a:t>
              </a:r>
              <a:endParaRPr lang="pt-BR" b="1" dirty="0"/>
            </a:p>
          </p:txBody>
        </p:sp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5999C43A-87ED-4E99-B96D-7F9F9A498ED9}"/>
                </a:ext>
              </a:extLst>
            </p:cNvPr>
            <p:cNvCxnSpPr/>
            <p:nvPr/>
          </p:nvCxnSpPr>
          <p:spPr>
            <a:xfrm>
              <a:off x="5177028" y="1627632"/>
              <a:ext cx="1828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1FC91880-E312-4CB5-8A0F-14251707B209}"/>
              </a:ext>
            </a:extLst>
          </p:cNvPr>
          <p:cNvGrpSpPr/>
          <p:nvPr/>
        </p:nvGrpSpPr>
        <p:grpSpPr>
          <a:xfrm>
            <a:off x="1875282" y="5274962"/>
            <a:ext cx="1828800" cy="923330"/>
            <a:chOff x="5177028" y="1289304"/>
            <a:chExt cx="1828800" cy="923330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8A1CBD1-01B2-43BC-918B-44BA507C722B}"/>
                </a:ext>
              </a:extLst>
            </p:cNvPr>
            <p:cNvSpPr txBox="1"/>
            <p:nvPr/>
          </p:nvSpPr>
          <p:spPr>
            <a:xfrm>
              <a:off x="5195316" y="1289304"/>
              <a:ext cx="180136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Administrador </a:t>
              </a:r>
            </a:p>
            <a:p>
              <a:r>
                <a:rPr lang="pt-BR" b="1" dirty="0"/>
                <a:t>+ </a:t>
              </a:r>
              <a:r>
                <a:rPr lang="pt-BR" b="1" dirty="0" err="1"/>
                <a:t>ajudasDeCusto</a:t>
              </a:r>
              <a:endParaRPr lang="pt-BR" b="1" dirty="0"/>
            </a:p>
            <a:p>
              <a:endParaRPr lang="pt-BR" b="1" dirty="0"/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76ED9741-996C-4A2C-8568-BE0EDEC2A6BE}"/>
                </a:ext>
              </a:extLst>
            </p:cNvPr>
            <p:cNvCxnSpPr/>
            <p:nvPr/>
          </p:nvCxnSpPr>
          <p:spPr>
            <a:xfrm>
              <a:off x="5177028" y="1627632"/>
              <a:ext cx="1828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365FE473-4A00-4AF3-B799-594102BE599D}"/>
              </a:ext>
            </a:extLst>
          </p:cNvPr>
          <p:cNvGrpSpPr/>
          <p:nvPr/>
        </p:nvGrpSpPr>
        <p:grpSpPr>
          <a:xfrm>
            <a:off x="9432036" y="944987"/>
            <a:ext cx="1828800" cy="1200329"/>
            <a:chOff x="5177028" y="1308652"/>
            <a:chExt cx="1828800" cy="1200329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C4E3081-FD23-44B2-9F5A-886C9BB7D71B}"/>
                </a:ext>
              </a:extLst>
            </p:cNvPr>
            <p:cNvSpPr txBox="1"/>
            <p:nvPr/>
          </p:nvSpPr>
          <p:spPr>
            <a:xfrm>
              <a:off x="5177028" y="1308652"/>
              <a:ext cx="1828800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Cliente</a:t>
              </a:r>
            </a:p>
            <a:p>
              <a:r>
                <a:rPr lang="pt-BR" b="1" dirty="0"/>
                <a:t>+ </a:t>
              </a:r>
              <a:r>
                <a:rPr lang="pt-BR" b="1" dirty="0" err="1"/>
                <a:t>plafond</a:t>
              </a:r>
              <a:r>
                <a:rPr lang="pt-BR" b="1" dirty="0"/>
                <a:t> </a:t>
              </a:r>
            </a:p>
            <a:p>
              <a:r>
                <a:rPr lang="pt-BR" b="1" dirty="0"/>
                <a:t>+ </a:t>
              </a:r>
              <a:r>
                <a:rPr lang="pt-BR" b="1" dirty="0" err="1"/>
                <a:t>valorEmDivida</a:t>
              </a:r>
              <a:endParaRPr lang="pt-BR" b="1" dirty="0"/>
            </a:p>
            <a:p>
              <a:endParaRPr lang="pt-BR" b="1" dirty="0"/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DDC2A27F-E30F-46D9-8272-B2A794F9E544}"/>
                </a:ext>
              </a:extLst>
            </p:cNvPr>
            <p:cNvCxnSpPr/>
            <p:nvPr/>
          </p:nvCxnSpPr>
          <p:spPr>
            <a:xfrm>
              <a:off x="5177028" y="1627632"/>
              <a:ext cx="1828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03C17CE-6D5B-4488-9810-A44A6F0C94B2}"/>
              </a:ext>
            </a:extLst>
          </p:cNvPr>
          <p:cNvGrpSpPr/>
          <p:nvPr/>
        </p:nvGrpSpPr>
        <p:grpSpPr>
          <a:xfrm>
            <a:off x="5199888" y="2630424"/>
            <a:ext cx="1828800" cy="1200329"/>
            <a:chOff x="5177028" y="1289304"/>
            <a:chExt cx="1828800" cy="1200329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5A5B7F06-A858-482F-9157-39863D208F24}"/>
                </a:ext>
              </a:extLst>
            </p:cNvPr>
            <p:cNvSpPr txBox="1"/>
            <p:nvPr/>
          </p:nvSpPr>
          <p:spPr>
            <a:xfrm>
              <a:off x="5195316" y="1289304"/>
              <a:ext cx="1801368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Empregado</a:t>
              </a:r>
            </a:p>
            <a:p>
              <a:r>
                <a:rPr lang="pt-BR" b="1" dirty="0"/>
                <a:t>+ </a:t>
              </a:r>
              <a:r>
                <a:rPr lang="en-US" b="1" dirty="0" err="1"/>
                <a:t>numeroSecao</a:t>
              </a:r>
              <a:r>
                <a:rPr lang="en-US" b="1" dirty="0"/>
                <a:t>;</a:t>
              </a:r>
            </a:p>
            <a:p>
              <a:r>
                <a:rPr lang="en-US" b="1" dirty="0"/>
                <a:t>+ </a:t>
              </a:r>
              <a:r>
                <a:rPr lang="en-US" b="1" dirty="0" err="1"/>
                <a:t>salarioBase</a:t>
              </a:r>
              <a:r>
                <a:rPr lang="en-US" b="1" dirty="0"/>
                <a:t>;</a:t>
              </a:r>
            </a:p>
            <a:p>
              <a:r>
                <a:rPr lang="en-US" b="1" dirty="0"/>
                <a:t>+ INSS</a:t>
              </a:r>
              <a:endParaRPr lang="pt-BR" b="1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48CD5F18-53AD-4394-9202-FF26F2A5300E}"/>
                </a:ext>
              </a:extLst>
            </p:cNvPr>
            <p:cNvCxnSpPr/>
            <p:nvPr/>
          </p:nvCxnSpPr>
          <p:spPr>
            <a:xfrm>
              <a:off x="5177028" y="1627632"/>
              <a:ext cx="1828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B88FFF7-B1A5-478C-9A74-A1D34B8246CB}"/>
              </a:ext>
            </a:extLst>
          </p:cNvPr>
          <p:cNvGrpSpPr/>
          <p:nvPr/>
        </p:nvGrpSpPr>
        <p:grpSpPr>
          <a:xfrm>
            <a:off x="8081772" y="4997963"/>
            <a:ext cx="1828800" cy="1200329"/>
            <a:chOff x="5177028" y="1289304"/>
            <a:chExt cx="1828800" cy="1200329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A65540E7-B27F-4315-AE2B-1C571EF3B552}"/>
                </a:ext>
              </a:extLst>
            </p:cNvPr>
            <p:cNvSpPr txBox="1"/>
            <p:nvPr/>
          </p:nvSpPr>
          <p:spPr>
            <a:xfrm>
              <a:off x="5195316" y="1289304"/>
              <a:ext cx="1801368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Vendedor</a:t>
              </a:r>
            </a:p>
            <a:p>
              <a:r>
                <a:rPr lang="pt-BR" b="1" dirty="0"/>
                <a:t>+ </a:t>
              </a:r>
              <a:r>
                <a:rPr lang="pt-BR" b="1" dirty="0" err="1"/>
                <a:t>valorVendas</a:t>
              </a:r>
              <a:endParaRPr lang="pt-BR" b="1" dirty="0"/>
            </a:p>
            <a:p>
              <a:r>
                <a:rPr lang="pt-BR" b="1" dirty="0"/>
                <a:t>+ comissão</a:t>
              </a:r>
            </a:p>
            <a:p>
              <a:endParaRPr lang="pt-BR" b="1" dirty="0"/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5B58F27D-25E9-4F7C-BB7E-42531E45CEE8}"/>
                </a:ext>
              </a:extLst>
            </p:cNvPr>
            <p:cNvCxnSpPr/>
            <p:nvPr/>
          </p:nvCxnSpPr>
          <p:spPr>
            <a:xfrm>
              <a:off x="5177028" y="1627632"/>
              <a:ext cx="1828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7CF64AAE-BD4B-43E9-960E-9F903D09176F}"/>
              </a:ext>
            </a:extLst>
          </p:cNvPr>
          <p:cNvGrpSpPr/>
          <p:nvPr/>
        </p:nvGrpSpPr>
        <p:grpSpPr>
          <a:xfrm>
            <a:off x="5211318" y="5136462"/>
            <a:ext cx="1828800" cy="1200329"/>
            <a:chOff x="5177028" y="1289304"/>
            <a:chExt cx="1828800" cy="1200329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FB41EE6-7DD2-4AFC-81AB-907932C4386A}"/>
                </a:ext>
              </a:extLst>
            </p:cNvPr>
            <p:cNvSpPr txBox="1"/>
            <p:nvPr/>
          </p:nvSpPr>
          <p:spPr>
            <a:xfrm>
              <a:off x="5195316" y="1289304"/>
              <a:ext cx="1801368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b="1" dirty="0" err="1"/>
                <a:t>Operario</a:t>
              </a:r>
              <a:endParaRPr lang="pt-BR" b="1" dirty="0"/>
            </a:p>
            <a:p>
              <a:r>
                <a:rPr lang="pt-BR" b="1" dirty="0"/>
                <a:t>+ </a:t>
              </a:r>
              <a:r>
                <a:rPr lang="pt-BR" b="1" dirty="0" err="1"/>
                <a:t>valorProducao</a:t>
              </a:r>
              <a:endParaRPr lang="pt-BR" b="1" dirty="0"/>
            </a:p>
            <a:p>
              <a:r>
                <a:rPr lang="pt-BR" b="1" dirty="0"/>
                <a:t>+ comissão</a:t>
              </a:r>
            </a:p>
            <a:p>
              <a:endParaRPr lang="pt-BR" b="1" dirty="0"/>
            </a:p>
          </p:txBody>
        </p: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64C97D07-BE8C-4B0C-A8F4-083C394A4B17}"/>
                </a:ext>
              </a:extLst>
            </p:cNvPr>
            <p:cNvCxnSpPr/>
            <p:nvPr/>
          </p:nvCxnSpPr>
          <p:spPr>
            <a:xfrm>
              <a:off x="5177028" y="1627632"/>
              <a:ext cx="1828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EF3CD933-8E98-404C-9789-F62386A8F9F7}"/>
              </a:ext>
            </a:extLst>
          </p:cNvPr>
          <p:cNvGrpSpPr/>
          <p:nvPr/>
        </p:nvGrpSpPr>
        <p:grpSpPr>
          <a:xfrm>
            <a:off x="1327404" y="1033003"/>
            <a:ext cx="1828800" cy="1200329"/>
            <a:chOff x="5177028" y="1289304"/>
            <a:chExt cx="1828800" cy="1200329"/>
          </a:xfrm>
        </p:grpSpPr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06666F92-705A-4733-9FE3-F652BD90DB38}"/>
                </a:ext>
              </a:extLst>
            </p:cNvPr>
            <p:cNvSpPr txBox="1"/>
            <p:nvPr/>
          </p:nvSpPr>
          <p:spPr>
            <a:xfrm>
              <a:off x="5195316" y="1289304"/>
              <a:ext cx="1801368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Fornecedor</a:t>
              </a:r>
            </a:p>
            <a:p>
              <a:r>
                <a:rPr lang="pt-BR" b="1" dirty="0"/>
                <a:t>+ </a:t>
              </a:r>
              <a:r>
                <a:rPr lang="pt-BR" b="1" dirty="0" err="1"/>
                <a:t>plafond</a:t>
              </a:r>
              <a:endParaRPr lang="pt-BR" b="1" dirty="0"/>
            </a:p>
            <a:p>
              <a:r>
                <a:rPr lang="pt-BR" b="1" dirty="0"/>
                <a:t>+ </a:t>
              </a:r>
              <a:r>
                <a:rPr lang="pt-BR" b="1" dirty="0" err="1"/>
                <a:t>valorEmDivida</a:t>
              </a:r>
              <a:endParaRPr lang="pt-BR" b="1" dirty="0"/>
            </a:p>
            <a:p>
              <a:endParaRPr lang="pt-BR" b="1" dirty="0"/>
            </a:p>
          </p:txBody>
        </p: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67931E9B-804A-41E2-A298-2CECF4A9CE60}"/>
                </a:ext>
              </a:extLst>
            </p:cNvPr>
            <p:cNvCxnSpPr/>
            <p:nvPr/>
          </p:nvCxnSpPr>
          <p:spPr>
            <a:xfrm>
              <a:off x="5177028" y="1627632"/>
              <a:ext cx="1828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5A31DC6-D74C-4D88-8488-C30CADF0EEAB}"/>
              </a:ext>
            </a:extLst>
          </p:cNvPr>
          <p:cNvCxnSpPr>
            <a:stCxn id="14" idx="0"/>
            <a:endCxn id="2" idx="2"/>
          </p:cNvCxnSpPr>
          <p:nvPr/>
        </p:nvCxnSpPr>
        <p:spPr>
          <a:xfrm flipH="1" flipV="1">
            <a:off x="6100572" y="1660208"/>
            <a:ext cx="18288" cy="9702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9FCEC58-71AA-433D-BF41-A8A789B1C9BA}"/>
              </a:ext>
            </a:extLst>
          </p:cNvPr>
          <p:cNvCxnSpPr>
            <a:cxnSpLocks/>
            <a:stCxn id="8" idx="0"/>
            <a:endCxn id="14" idx="1"/>
          </p:cNvCxnSpPr>
          <p:nvPr/>
        </p:nvCxnSpPr>
        <p:spPr>
          <a:xfrm flipV="1">
            <a:off x="2794254" y="3230589"/>
            <a:ext cx="2423922" cy="2044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C060278C-9580-4AF7-A3C5-E24CE4287AC4}"/>
              </a:ext>
            </a:extLst>
          </p:cNvPr>
          <p:cNvCxnSpPr>
            <a:cxnSpLocks/>
            <a:stCxn id="11" idx="1"/>
            <a:endCxn id="2" idx="3"/>
          </p:cNvCxnSpPr>
          <p:nvPr/>
        </p:nvCxnSpPr>
        <p:spPr>
          <a:xfrm flipH="1" flipV="1">
            <a:off x="7001256" y="921544"/>
            <a:ext cx="2430780" cy="623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7579FD6A-E75E-4E68-9A27-C39BD92C0115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 flipV="1">
            <a:off x="3147060" y="921544"/>
            <a:ext cx="2052828" cy="7116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CA3F5033-818C-4813-A8E2-429397A589FF}"/>
              </a:ext>
            </a:extLst>
          </p:cNvPr>
          <p:cNvCxnSpPr>
            <a:cxnSpLocks/>
            <a:stCxn id="20" idx="0"/>
            <a:endCxn id="14" idx="2"/>
          </p:cNvCxnSpPr>
          <p:nvPr/>
        </p:nvCxnSpPr>
        <p:spPr>
          <a:xfrm flipH="1" flipV="1">
            <a:off x="6118860" y="3830753"/>
            <a:ext cx="11430" cy="13057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D2FD625E-411F-44F7-BC80-EF41E3A8455F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7019544" y="3230589"/>
            <a:ext cx="1876806" cy="17673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280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74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Helvetica-Bold</vt:lpstr>
      <vt:lpstr>Tema do Office</vt:lpstr>
      <vt:lpstr>Lista 5 - Herança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Marcus Salerno</dc:creator>
  <cp:lastModifiedBy>Marcus Salerno</cp:lastModifiedBy>
  <cp:revision>5</cp:revision>
  <dcterms:created xsi:type="dcterms:W3CDTF">2021-04-27T01:37:25Z</dcterms:created>
  <dcterms:modified xsi:type="dcterms:W3CDTF">2021-04-27T02:39:59Z</dcterms:modified>
</cp:coreProperties>
</file>