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00A5B-C9E0-434E-AADC-831704BB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8524E-E21D-4FE7-ADF1-7BEDAF41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CFA7DD-DA7C-45DD-8158-3CE3322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C7573-CE15-4BAB-8D58-60535907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A1655-9A69-4250-8F7E-7954E794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2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D26A2-1D7F-40F8-9549-9188EF7A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A4F2-DB76-4D73-BCB5-833B0487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59986-2549-468A-A3FC-EA09F350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60028-2C70-4CB5-BC44-AD4053A5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C0874-740C-494E-9117-97013D20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F11D-DA6F-4B41-92F8-A9FC61D4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2D2919-C0D9-4AB8-8208-948DAB48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7AEA2-5961-43C4-9F26-1AB332B8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586F8-C21B-40C2-9EA9-69B18A7A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4F008-67FC-41A7-9706-151D69D0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F1C1-398B-4735-9DA7-115E948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50C2C-2743-49AC-8F70-79169263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B90E9-C2A8-482B-A668-75EA801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C45A1-A7BE-4254-AC0B-6C0FC554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F8670-15A0-4AC2-BE4A-E29BDB81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8D055-A7F3-4C64-9364-AF6FD296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094F3-DBAB-47FD-8A99-97ECF84A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794B1-7DE0-43F3-A4E6-2A174B6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DB305-8803-4F35-87D5-2FA2535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6C7E1-25C2-42E7-9175-CF66EF1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FC1DA-E607-418F-83D2-97C8E5BB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979E3-80BA-4F13-9368-8DACA0B9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DF4FA-DB44-4D41-A893-E7B10FE5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AB3B14-99B0-4F89-82C8-A567E7D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9390D1-BDAE-4E68-8B5C-E5ABDB9D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09EC4-01C4-44B4-B430-4CC3B56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3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7F78-995E-4328-A46A-22A52CBB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B0057-8360-4E34-9A4A-5B310CE3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D38B09-7AB7-49BA-AE40-87CACEFC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354CD3-1B03-4903-955E-6A71CCA80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7BC93F-463D-4B51-937C-D77D73508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36038E-4C23-41A2-945F-757BC181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5A53F5-FD51-40F9-BBD5-796B46E9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5B749-73F4-4AC4-81A1-1F3CAD4E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E2C8-513E-4D9D-A333-F368E47E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3226B-FA7A-4DE9-82FE-2FE80680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8B0CBA-661F-4782-BF82-EB38CD52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AD879-A49A-4E7F-9DCE-D1A6F6F2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57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753AEE-28D1-4D00-A463-85387D8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90738F-989A-43E2-A555-139B210A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B7E9C9-4F1D-4496-B4E6-56E218E3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40E2-E4C9-4711-A0FD-435E4B5D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02A76-BD29-443C-B913-E8C0738A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F3EDB5-E07D-427F-B80F-3CAE232F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090E17-ED48-431A-9D2F-A94D844D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DEF34E-5BD0-4A47-AC6D-21B940BA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83B43-AD84-4929-8AA1-FFD01CEB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947A9-A038-4554-8261-6C797E7D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747C6D-D0EF-42E3-9AFD-767163665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DDADDD-6929-4A89-AFC3-79F44680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28750-A551-4F7A-AD1B-4920E7CF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2C194-4E4F-43D0-B524-79D736CA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12FB7E-DF39-4227-BD53-8905F3A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0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AA33EF-8C4B-4A33-9D6B-49D7078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19614-164B-4891-BE1A-B2B21D18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811C6-A63C-45C1-9180-D91BA0F2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498C-A815-46AD-9662-506D2990FC32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FCAA6-7810-466D-9269-EFB80F24E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195C0-8CDF-48F0-A9E3-AB2F30AD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2006-55E6-454B-8CA4-489719332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F082A-5671-41FA-BEB0-0248C5F4F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Programação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20AF7-1B02-4675-8AF3-66B309DF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AD93-F12B-468F-B954-71D859C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50DF-1F76-4A53-88E0-12E026C7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#include &lt;</a:t>
            </a:r>
            <a:r>
              <a:rPr lang="pt-BR" dirty="0" err="1"/>
              <a:t>iostream</a:t>
            </a:r>
            <a:r>
              <a:rPr lang="pt-BR" dirty="0"/>
              <a:t>&gt; </a:t>
            </a:r>
            <a:r>
              <a:rPr lang="pt-BR" sz="2400" dirty="0"/>
              <a:t>//biblioteca dos comandos padrão de entrada e saída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; //pacote </a:t>
            </a:r>
            <a:r>
              <a:rPr lang="pt-BR" dirty="0" err="1"/>
              <a:t>std</a:t>
            </a:r>
            <a:r>
              <a:rPr lang="pt-BR" dirty="0"/>
              <a:t> define o conjunto de funções que será usado no programa, agrupando todas as bibliotecas de C++ </a:t>
            </a:r>
            <a:r>
              <a:rPr lang="pt-BR" dirty="0" err="1"/>
              <a:t>pré</a:t>
            </a:r>
            <a:r>
              <a:rPr lang="pt-BR" dirty="0"/>
              <a:t> definidas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&lt;&lt;“</a:t>
            </a:r>
            <a:r>
              <a:rPr lang="pt-BR" dirty="0" err="1"/>
              <a:t>Ola</a:t>
            </a:r>
            <a:r>
              <a:rPr lang="pt-BR" dirty="0"/>
              <a:t> mundo: ”; //</a:t>
            </a:r>
            <a:r>
              <a:rPr lang="pt-BR" dirty="0" err="1"/>
              <a:t>cout</a:t>
            </a:r>
            <a:r>
              <a:rPr lang="pt-BR" dirty="0"/>
              <a:t> – console output = </a:t>
            </a:r>
            <a:r>
              <a:rPr lang="pt-BR" dirty="0" err="1"/>
              <a:t>printf</a:t>
            </a:r>
            <a:r>
              <a:rPr lang="pt-BR" dirty="0"/>
              <a:t> em C</a:t>
            </a:r>
          </a:p>
          <a:p>
            <a:pPr marL="0" indent="0">
              <a:buNone/>
            </a:pPr>
            <a:r>
              <a:rPr lang="pt-BR" dirty="0"/>
              <a:t>				       // &lt;&lt; = operador de saída. Insere (no console) tudo que estiver à direita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4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D5D20-5436-4DD3-AB62-55E65A8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2127D-FFF3-4506-81A5-A4202F4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#include &lt;</a:t>
            </a:r>
            <a:r>
              <a:rPr lang="pt-BR" dirty="0" err="1"/>
              <a:t>iostream</a:t>
            </a:r>
            <a:r>
              <a:rPr lang="pt-BR" dirty="0"/>
              <a:t>&gt;</a:t>
            </a:r>
            <a:endParaRPr lang="pt-BR" sz="2400" dirty="0"/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&lt;&lt;“</a:t>
            </a:r>
            <a:r>
              <a:rPr lang="pt-BR" dirty="0" err="1"/>
              <a:t>Ola</a:t>
            </a:r>
            <a:r>
              <a:rPr lang="pt-BR" dirty="0"/>
              <a:t> mundo: ”;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= 10;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 “Valor = “ &lt;&lt; </a:t>
            </a:r>
            <a:r>
              <a:rPr lang="pt-BR" dirty="0" err="1"/>
              <a:t>val</a:t>
            </a:r>
            <a:r>
              <a:rPr lang="pt-BR" dirty="0"/>
              <a:t> &lt;&lt; </a:t>
            </a:r>
            <a:r>
              <a:rPr lang="pt-BR" dirty="0" err="1"/>
              <a:t>endl</a:t>
            </a:r>
            <a:r>
              <a:rPr lang="pt-BR" dirty="0"/>
              <a:t>; //para imprimir várias informações, basta utilizar &lt;&lt; separando esses valores</a:t>
            </a:r>
          </a:p>
          <a:p>
            <a:pPr marL="0" indent="0">
              <a:buNone/>
            </a:pPr>
            <a:r>
              <a:rPr lang="pt-BR" dirty="0"/>
              <a:t>//para pular linha usa-se o </a:t>
            </a:r>
            <a:r>
              <a:rPr lang="pt-BR" dirty="0" err="1"/>
              <a:t>endl</a:t>
            </a:r>
            <a:r>
              <a:rPr lang="pt-BR" dirty="0"/>
              <a:t> (= \n em C)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2A246-9619-4E13-923C-AD0AE378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F866F-1A90-4525-AE41-96219565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#include &lt;</a:t>
            </a:r>
            <a:r>
              <a:rPr lang="pt-BR" dirty="0" err="1"/>
              <a:t>iostream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v1, v2, soma;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&lt;&lt;“Informe o valor 1: “;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cin</a:t>
            </a:r>
            <a:r>
              <a:rPr lang="pt-BR" dirty="0"/>
              <a:t> &gt;&gt; v1;  //</a:t>
            </a:r>
            <a:r>
              <a:rPr lang="pt-BR" dirty="0" err="1"/>
              <a:t>cin</a:t>
            </a:r>
            <a:r>
              <a:rPr lang="pt-BR" dirty="0"/>
              <a:t> – comando de leitura (=</a:t>
            </a:r>
            <a:r>
              <a:rPr lang="pt-BR" dirty="0" err="1"/>
              <a:t>scanf</a:t>
            </a:r>
            <a:r>
              <a:rPr lang="pt-BR" dirty="0"/>
              <a:t> de C)</a:t>
            </a:r>
          </a:p>
          <a:p>
            <a:pPr marL="0" indent="0">
              <a:buNone/>
            </a:pPr>
            <a:r>
              <a:rPr lang="pt-BR" dirty="0"/>
              <a:t>		//&gt;&gt; = operador de entrada. O valor digitado no console será atribuído à variável que estiver à direita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&lt;&lt;“Informe o valor 2: “;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cin</a:t>
            </a:r>
            <a:r>
              <a:rPr lang="pt-BR" dirty="0"/>
              <a:t> &gt;&gt; v2;</a:t>
            </a:r>
          </a:p>
          <a:p>
            <a:pPr marL="0" indent="0">
              <a:buNone/>
            </a:pPr>
            <a:r>
              <a:rPr lang="pt-BR" dirty="0"/>
              <a:t>	soma = v1 + v2;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 “O valor da soma de “ &lt;&lt; v1 &lt;&lt;“ + ” &lt;&lt; v2 &lt;&lt; “ é: “&lt;&lt; soma &lt;&lt; </a:t>
            </a:r>
            <a:r>
              <a:rPr lang="pt-BR" dirty="0" err="1"/>
              <a:t>endl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 “ O resto da divisão é: “ &lt;&lt; v1 % v2 &lt;&lt; </a:t>
            </a:r>
            <a:r>
              <a:rPr lang="pt-BR" dirty="0" err="1"/>
              <a:t>endl</a:t>
            </a:r>
            <a:r>
              <a:rPr lang="pt-BR" dirty="0"/>
              <a:t>; //também imprime o resultado de uma expressão aritmética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1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Introdução à Programação C++</vt:lpstr>
      <vt:lpstr>Estrutura de um programa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 C++</dc:title>
  <dc:creator>Marcus Salerno</dc:creator>
  <cp:lastModifiedBy>Marcus Salerno</cp:lastModifiedBy>
  <cp:revision>6</cp:revision>
  <dcterms:created xsi:type="dcterms:W3CDTF">2020-08-22T18:04:05Z</dcterms:created>
  <dcterms:modified xsi:type="dcterms:W3CDTF">2020-08-22T19:05:08Z</dcterms:modified>
</cp:coreProperties>
</file>