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67" r:id="rId2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/>
    <p:restoredTop sz="97654"/>
  </p:normalViewPr>
  <p:slideViewPr>
    <p:cSldViewPr snapToGrid="0" snapToObjects="1">
      <p:cViewPr varScale="1">
        <p:scale>
          <a:sx n="128" d="100"/>
          <a:sy n="128" d="100"/>
        </p:scale>
        <p:origin x="3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E264C-5F6F-D045-9732-0978791B2477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2325" y="1143000"/>
            <a:ext cx="2673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ECFE-636F-0B4D-B64E-23FB3FA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2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3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2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7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709740"/>
            <a:ext cx="5126355" cy="2852737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589465"/>
            <a:ext cx="5126355" cy="1500187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2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126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681163"/>
            <a:ext cx="2514421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505075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3"/>
            <a:ext cx="2526804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5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6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6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65126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825625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356352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1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collage of images of cells&#10;&#10;Description automatically generated">
            <a:extLst>
              <a:ext uri="{FF2B5EF4-FFF2-40B4-BE49-F238E27FC236}">
                <a16:creationId xmlns:a16="http://schemas.microsoft.com/office/drawing/2014/main" id="{B3C4702F-CDE4-3AE9-1285-441B1CC88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" y="0"/>
            <a:ext cx="6106003" cy="6858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DAAE67A2-7468-80C0-1878-77CE7513BF73}"/>
              </a:ext>
            </a:extLst>
          </p:cNvPr>
          <p:cNvGrpSpPr/>
          <p:nvPr/>
        </p:nvGrpSpPr>
        <p:grpSpPr>
          <a:xfrm>
            <a:off x="1724992" y="622744"/>
            <a:ext cx="4125440" cy="3120726"/>
            <a:chOff x="3588424" y="442210"/>
            <a:chExt cx="4628542" cy="350130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0171FD-9918-3C61-5A88-8695B3A9F0A3}"/>
                </a:ext>
              </a:extLst>
            </p:cNvPr>
            <p:cNvSpPr/>
            <p:nvPr/>
          </p:nvSpPr>
          <p:spPr>
            <a:xfrm>
              <a:off x="3724587" y="781813"/>
              <a:ext cx="252456" cy="222461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C358BE-7F48-601F-D82A-5D33BDED5732}"/>
                </a:ext>
              </a:extLst>
            </p:cNvPr>
            <p:cNvSpPr/>
            <p:nvPr/>
          </p:nvSpPr>
          <p:spPr>
            <a:xfrm>
              <a:off x="3767189" y="2464299"/>
              <a:ext cx="296722" cy="251470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Picture 51" descr="A close-up of a microscope&#10;&#10;Description automatically generated">
              <a:extLst>
                <a:ext uri="{FF2B5EF4-FFF2-40B4-BE49-F238E27FC236}">
                  <a16:creationId xmlns:a16="http://schemas.microsoft.com/office/drawing/2014/main" id="{6BDD63B0-8AA7-91FF-0CA3-1E342E3F5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766" t="10967" r="36916" b="80837"/>
            <a:stretch/>
          </p:blipFill>
          <p:spPr>
            <a:xfrm>
              <a:off x="7675791" y="442211"/>
              <a:ext cx="541175" cy="562063"/>
            </a:xfrm>
            <a:prstGeom prst="rect">
              <a:avLst/>
            </a:prstGeom>
          </p:spPr>
        </p:pic>
        <p:pic>
          <p:nvPicPr>
            <p:cNvPr id="53" name="Picture 52" descr="A close-up of a microscope&#10;&#10;Description automatically generated">
              <a:extLst>
                <a:ext uri="{FF2B5EF4-FFF2-40B4-BE49-F238E27FC236}">
                  <a16:creationId xmlns:a16="http://schemas.microsoft.com/office/drawing/2014/main" id="{CE0E2B87-430D-0B32-1121-E920A1B3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62" t="68095" r="33412" b="24520"/>
            <a:stretch/>
          </p:blipFill>
          <p:spPr>
            <a:xfrm>
              <a:off x="3588641" y="3437083"/>
              <a:ext cx="672302" cy="506429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EBBED3-AB2B-6C4E-D1CC-45505295CC98}"/>
                </a:ext>
              </a:extLst>
            </p:cNvPr>
            <p:cNvSpPr/>
            <p:nvPr/>
          </p:nvSpPr>
          <p:spPr>
            <a:xfrm>
              <a:off x="3588424" y="3429000"/>
              <a:ext cx="672302" cy="50642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F4826AC-ED58-2C64-A788-95076AEC7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8641" y="2699603"/>
              <a:ext cx="178548" cy="74556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7331D6-B381-28B4-B563-1DA2CC940D3A}"/>
                </a:ext>
              </a:extLst>
            </p:cNvPr>
            <p:cNvCxnSpPr>
              <a:cxnSpLocks/>
            </p:cNvCxnSpPr>
            <p:nvPr/>
          </p:nvCxnSpPr>
          <p:spPr>
            <a:xfrm>
              <a:off x="4063911" y="2715769"/>
              <a:ext cx="196815" cy="7536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B39247-945A-B73E-7F79-568C9DF3D263}"/>
                </a:ext>
              </a:extLst>
            </p:cNvPr>
            <p:cNvSpPr/>
            <p:nvPr/>
          </p:nvSpPr>
          <p:spPr>
            <a:xfrm>
              <a:off x="7675791" y="442210"/>
              <a:ext cx="541175" cy="56206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1EFF60D-86F4-2E4C-462A-C1570A57F1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7043" y="442210"/>
              <a:ext cx="3750565" cy="3396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961C0C-3C5E-E2CC-5E1C-8102CF3EA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7043" y="996163"/>
              <a:ext cx="37505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34DB3A9F-C15B-C57F-6C5A-804718A713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96" r="65782" b="75217"/>
          <a:stretch/>
        </p:blipFill>
        <p:spPr>
          <a:xfrm>
            <a:off x="3655103" y="3682105"/>
            <a:ext cx="2231241" cy="2462676"/>
          </a:xfrm>
          <a:prstGeom prst="rect">
            <a:avLst/>
          </a:prstGeom>
        </p:spPr>
      </p:pic>
      <p:pic>
        <p:nvPicPr>
          <p:cNvPr id="8" name="Picture 7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0F08589A-A166-B924-33E8-7CC31F9A12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61" t="81155" r="56620" b="6957"/>
          <a:stretch/>
        </p:blipFill>
        <p:spPr>
          <a:xfrm>
            <a:off x="3753449" y="3896834"/>
            <a:ext cx="414670" cy="5770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2" name="Picture 31" descr="A close up of words&#10;&#10;Description automatically generated">
            <a:extLst>
              <a:ext uri="{FF2B5EF4-FFF2-40B4-BE49-F238E27FC236}">
                <a16:creationId xmlns:a16="http://schemas.microsoft.com/office/drawing/2014/main" id="{C01AB1AC-997B-DF65-BDE4-6C0A87416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541" y="2591462"/>
            <a:ext cx="771024" cy="377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3" name="Picture 32" descr="A close up of words&#10;&#10;Description automatically generated">
            <a:extLst>
              <a:ext uri="{FF2B5EF4-FFF2-40B4-BE49-F238E27FC236}">
                <a16:creationId xmlns:a16="http://schemas.microsoft.com/office/drawing/2014/main" id="{21CAD346-CCC4-72D5-6926-F0C0F9678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7" y="5614681"/>
            <a:ext cx="771024" cy="377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1304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7598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Andor, Noemi</cp:lastModifiedBy>
  <cp:revision>183</cp:revision>
  <cp:lastPrinted>2024-06-17T02:06:55Z</cp:lastPrinted>
  <dcterms:created xsi:type="dcterms:W3CDTF">2020-07-29T22:28:52Z</dcterms:created>
  <dcterms:modified xsi:type="dcterms:W3CDTF">2024-06-20T02:28:59Z</dcterms:modified>
</cp:coreProperties>
</file>