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57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/>
    <p:restoredTop sz="97654"/>
  </p:normalViewPr>
  <p:slideViewPr>
    <p:cSldViewPr snapToGrid="0" snapToObjects="1">
      <p:cViewPr varScale="1">
        <p:scale>
          <a:sx n="128" d="100"/>
          <a:sy n="128" d="100"/>
        </p:scale>
        <p:origin x="3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E264C-5F6F-D045-9732-0978791B2477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34ECFE-636F-0B4D-B64E-23FB3FAF2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2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22363"/>
            <a:ext cx="3886200" cy="238760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3602038"/>
            <a:ext cx="3429000" cy="1655762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1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20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365125"/>
            <a:ext cx="98583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365125"/>
            <a:ext cx="290036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7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1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709740"/>
            <a:ext cx="3943350" cy="2852737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4589465"/>
            <a:ext cx="3943350" cy="1500187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2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825625"/>
            <a:ext cx="1943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825625"/>
            <a:ext cx="1943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7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365126"/>
            <a:ext cx="39433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681163"/>
            <a:ext cx="1934170" cy="8239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505075"/>
            <a:ext cx="193417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681163"/>
            <a:ext cx="1943696" cy="82391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505075"/>
            <a:ext cx="194369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1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0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57200"/>
            <a:ext cx="1474589" cy="16002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987426"/>
            <a:ext cx="2314575" cy="487362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057400"/>
            <a:ext cx="1474589" cy="381158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4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57200"/>
            <a:ext cx="1474589" cy="16002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987426"/>
            <a:ext cx="2314575" cy="4873625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057400"/>
            <a:ext cx="1474589" cy="3811588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39433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825625"/>
            <a:ext cx="3943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6356352"/>
            <a:ext cx="102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F3425-9179-8547-B417-6F3870A1F52F}" type="datetimeFigureOut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6356352"/>
            <a:ext cx="102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5993-F7A8-994A-B433-55CBBB7A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2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2EB67D4-9299-03A6-9790-7FC474F4D7D5}"/>
              </a:ext>
            </a:extLst>
          </p:cNvPr>
          <p:cNvGrpSpPr/>
          <p:nvPr/>
        </p:nvGrpSpPr>
        <p:grpSpPr>
          <a:xfrm>
            <a:off x="-79513" y="-106526"/>
            <a:ext cx="4691269" cy="6964526"/>
            <a:chOff x="2631084" y="0"/>
            <a:chExt cx="3881832" cy="5762859"/>
          </a:xfrm>
        </p:grpSpPr>
        <p:pic>
          <p:nvPicPr>
            <p:cNvPr id="14" name="Picture 13" descr="A close-up of a chart&#10;&#10;Description automatically generated">
              <a:extLst>
                <a:ext uri="{FF2B5EF4-FFF2-40B4-BE49-F238E27FC236}">
                  <a16:creationId xmlns:a16="http://schemas.microsoft.com/office/drawing/2014/main" id="{1AE7E923-35FC-ACDA-CEC7-87B8443A67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6232"/>
            <a:stretch/>
          </p:blipFill>
          <p:spPr>
            <a:xfrm>
              <a:off x="2631084" y="0"/>
              <a:ext cx="3881832" cy="4373217"/>
            </a:xfrm>
            <a:prstGeom prst="rect">
              <a:avLst/>
            </a:prstGeom>
          </p:spPr>
        </p:pic>
        <p:pic>
          <p:nvPicPr>
            <p:cNvPr id="15" name="Picture 14" descr="A close-up of a chart&#10;&#10;Description automatically generated">
              <a:extLst>
                <a:ext uri="{FF2B5EF4-FFF2-40B4-BE49-F238E27FC236}">
                  <a16:creationId xmlns:a16="http://schemas.microsoft.com/office/drawing/2014/main" id="{376D1AEE-B95E-EE3C-9D69-A8BE7B5B0D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9855" b="9882"/>
            <a:stretch/>
          </p:blipFill>
          <p:spPr>
            <a:xfrm>
              <a:off x="2631084" y="4373217"/>
              <a:ext cx="3881832" cy="1389642"/>
            </a:xfrm>
            <a:prstGeom prst="rect">
              <a:avLst/>
            </a:prstGeom>
          </p:spPr>
        </p:pic>
      </p:grpSp>
      <p:pic>
        <p:nvPicPr>
          <p:cNvPr id="4" name="Picture 3" descr="A black background with colorful dots&#10;&#10;Description automatically generated">
            <a:extLst>
              <a:ext uri="{FF2B5EF4-FFF2-40B4-BE49-F238E27FC236}">
                <a16:creationId xmlns:a16="http://schemas.microsoft.com/office/drawing/2014/main" id="{D30E1C98-A118-FD94-2B53-79CF5BB730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574"/>
          <a:stretch/>
        </p:blipFill>
        <p:spPr>
          <a:xfrm>
            <a:off x="132246" y="2858632"/>
            <a:ext cx="2183571" cy="180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3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7531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Andor, Noemi</cp:lastModifiedBy>
  <cp:revision>181</cp:revision>
  <cp:lastPrinted>2024-06-17T02:06:55Z</cp:lastPrinted>
  <dcterms:created xsi:type="dcterms:W3CDTF">2020-07-29T22:28:52Z</dcterms:created>
  <dcterms:modified xsi:type="dcterms:W3CDTF">2024-06-19T16:11:42Z</dcterms:modified>
</cp:coreProperties>
</file>