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0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7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81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2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88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1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8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8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4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0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37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32800" cy="74998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latin typeface="Algerian" panose="04020705040A02060702" pitchFamily="82" charset="0"/>
              </a:rPr>
              <a:t>NOEMI SANCHEZ</a:t>
            </a:r>
            <a:endParaRPr lang="es-MX" dirty="0">
              <a:latin typeface="Algerian" panose="04020705040A02060702" pitchFamily="82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2655354" y="2011362"/>
            <a:ext cx="5171890" cy="1205618"/>
          </a:xfrm>
        </p:spPr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COSAS QUE ME GUSTAN</a:t>
            </a:r>
            <a:endParaRPr lang="es-MX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20" y="1659438"/>
            <a:ext cx="3909970" cy="26125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1" y="2206361"/>
            <a:ext cx="2089333" cy="309430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515" y="2977923"/>
            <a:ext cx="2009320" cy="30139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484" y="4048803"/>
            <a:ext cx="2343150" cy="19431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0349" y="4059103"/>
            <a:ext cx="1833427" cy="183342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017" y="4385761"/>
            <a:ext cx="1774531" cy="17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13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Algerian</vt:lpstr>
      <vt:lpstr>Arial</vt:lpstr>
      <vt:lpstr>Arial Black</vt:lpstr>
      <vt:lpstr>Calibri</vt:lpstr>
      <vt:lpstr>Calibri Light</vt:lpstr>
      <vt:lpstr>Tema de Office</vt:lpstr>
      <vt:lpstr>NOEMI SANCHEZ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COSAS QUE ME GUSTAN CD</dc:title>
  <dc:creator>CC1</dc:creator>
  <cp:lastModifiedBy>CC1</cp:lastModifiedBy>
  <cp:revision>3</cp:revision>
  <dcterms:created xsi:type="dcterms:W3CDTF">2025-02-14T00:17:10Z</dcterms:created>
  <dcterms:modified xsi:type="dcterms:W3CDTF">2025-02-19T00:12:02Z</dcterms:modified>
</cp:coreProperties>
</file>