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29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8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5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8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03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33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5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57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99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23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8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4B72-32AA-4608-B129-0CFB04A7612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1810-ABF1-45DD-8E41-17AF799C6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96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30789" cy="706437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Noemi</a:t>
            </a:r>
            <a:r>
              <a:rPr lang="es-MX" dirty="0" smtClean="0"/>
              <a:t> </a:t>
            </a:r>
            <a:r>
              <a:rPr lang="es-MX" dirty="0" err="1"/>
              <a:t>C</a:t>
            </a:r>
            <a:r>
              <a:rPr lang="es-MX" dirty="0" err="1" smtClean="0"/>
              <a:t>haidez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33748" y="2155371"/>
            <a:ext cx="8434251" cy="3102429"/>
          </a:xfrm>
        </p:spPr>
        <p:txBody>
          <a:bodyPr>
            <a:normAutofit/>
          </a:bodyPr>
          <a:lstStyle/>
          <a:p>
            <a:r>
              <a:rPr lang="es-MX" dirty="0" smtClean="0"/>
              <a:t>-Mi anime favorito es </a:t>
            </a:r>
            <a:r>
              <a:rPr lang="es-MX" dirty="0" err="1" smtClean="0"/>
              <a:t>Monster</a:t>
            </a:r>
            <a:endParaRPr lang="es-MX" dirty="0" smtClean="0"/>
          </a:p>
          <a:p>
            <a:r>
              <a:rPr lang="es-MX" dirty="0" smtClean="0"/>
              <a:t>-Me gustan los pandas rojos</a:t>
            </a:r>
          </a:p>
          <a:p>
            <a:r>
              <a:rPr lang="es-MX" dirty="0" smtClean="0"/>
              <a:t>-Mi serie favorita es </a:t>
            </a:r>
            <a:r>
              <a:rPr lang="es-MX" dirty="0" err="1" smtClean="0"/>
              <a:t>bojack</a:t>
            </a:r>
            <a:r>
              <a:rPr lang="es-MX" dirty="0" smtClean="0"/>
              <a:t> </a:t>
            </a:r>
            <a:r>
              <a:rPr lang="es-MX" dirty="0" err="1" smtClean="0"/>
              <a:t>horseman</a:t>
            </a:r>
            <a:endParaRPr lang="es-MX" dirty="0" smtClean="0"/>
          </a:p>
          <a:p>
            <a:r>
              <a:rPr lang="es-MX" dirty="0" smtClean="0"/>
              <a:t>-Mi color favorito es morado</a:t>
            </a:r>
          </a:p>
          <a:p>
            <a:r>
              <a:rPr lang="es-MX" dirty="0" smtClean="0"/>
              <a:t>-Practico </a:t>
            </a:r>
            <a:r>
              <a:rPr lang="es-MX" dirty="0" err="1" smtClean="0"/>
              <a:t>cardistry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758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Noemi Chaidez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Noemi Chaidez</dc:title>
  <dc:creator>PC-35</dc:creator>
  <cp:lastModifiedBy>PC-35</cp:lastModifiedBy>
  <cp:revision>1</cp:revision>
  <dcterms:created xsi:type="dcterms:W3CDTF">2025-02-14T00:16:43Z</dcterms:created>
  <dcterms:modified xsi:type="dcterms:W3CDTF">2025-02-14T00:16:59Z</dcterms:modified>
</cp:coreProperties>
</file>