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6CB"/>
    <a:srgbClr val="5FA8D3"/>
    <a:srgbClr val="A2CDEC"/>
    <a:srgbClr val="CAE9FF"/>
    <a:srgbClr val="37AEFF"/>
    <a:srgbClr val="579DC9"/>
    <a:srgbClr val="70CECC"/>
    <a:srgbClr val="BEE9E8"/>
    <a:srgbClr val="A7E1E0"/>
    <a:srgbClr val="1B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57990" autoAdjust="0"/>
  </p:normalViewPr>
  <p:slideViewPr>
    <p:cSldViewPr snapToGrid="0" showGuides="1">
      <p:cViewPr varScale="1">
        <p:scale>
          <a:sx n="107" d="100"/>
          <a:sy n="107" d="100"/>
        </p:scale>
        <p:origin x="5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7128-ECFD-4C3D-92BF-3808CC0B1BD7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1B7B-E660-4C00-98FD-73199164C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4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17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C7B2865-CC1A-0BB7-37B3-A2DA0162CC6E}"/>
              </a:ext>
            </a:extLst>
          </p:cNvPr>
          <p:cNvSpPr/>
          <p:nvPr userDrawn="1"/>
        </p:nvSpPr>
        <p:spPr>
          <a:xfrm>
            <a:off x="0" y="0"/>
            <a:ext cx="12192000" cy="5588000"/>
          </a:xfrm>
          <a:prstGeom prst="rect">
            <a:avLst/>
          </a:prstGeom>
          <a:solidFill>
            <a:srgbClr val="66B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4882" y="6174260"/>
            <a:ext cx="1445685" cy="286232"/>
          </a:xfrm>
        </p:spPr>
        <p:txBody>
          <a:bodyPr wrap="square" anchor="ctr" anchorCtr="0">
            <a:spAutoFit/>
          </a:bodyPr>
          <a:lstStyle>
            <a:lvl1pPr algn="l">
              <a:defRPr sz="1400">
                <a:solidFill>
                  <a:schemeClr val="tx1"/>
                </a:solidFill>
                <a:latin typeface="Satoshi Black" pitchFamily="50" charset="0"/>
              </a:defRPr>
            </a:lvl1pPr>
          </a:lstStyle>
          <a:p>
            <a:r>
              <a:rPr lang="it-IT" dirty="0"/>
              <a:t>Titolo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571A35-7ECB-4D26-131A-9F33E28A2517}"/>
              </a:ext>
            </a:extLst>
          </p:cNvPr>
          <p:cNvGrpSpPr/>
          <p:nvPr userDrawn="1"/>
        </p:nvGrpSpPr>
        <p:grpSpPr>
          <a:xfrm>
            <a:off x="368413" y="5883608"/>
            <a:ext cx="3113912" cy="720000"/>
            <a:chOff x="8990625" y="5958437"/>
            <a:chExt cx="3113912" cy="720000"/>
          </a:xfrm>
        </p:grpSpPr>
        <p:pic>
          <p:nvPicPr>
            <p:cNvPr id="12" name="Immagine 11" descr="Immagine che contiene Elementi grafici, grafica, Carattere, testo">
              <a:extLst>
                <a:ext uri="{FF2B5EF4-FFF2-40B4-BE49-F238E27FC236}">
                  <a16:creationId xmlns:a16="http://schemas.microsoft.com/office/drawing/2014/main" id="{16823448-3894-9299-BF39-4CBEDCAF7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058" y="5958437"/>
              <a:ext cx="1267479" cy="720000"/>
            </a:xfrm>
            <a:prstGeom prst="rect">
              <a:avLst/>
            </a:prstGeom>
          </p:spPr>
        </p:pic>
        <p:pic>
          <p:nvPicPr>
            <p:cNvPr id="14" name="Immagine 13" descr="Immagine che contiene Elementi grafici, schermata, grafica, cerchio&#10;&#10;Descrizione generata automaticamente">
              <a:extLst>
                <a:ext uri="{FF2B5EF4-FFF2-40B4-BE49-F238E27FC236}">
                  <a16:creationId xmlns:a16="http://schemas.microsoft.com/office/drawing/2014/main" id="{F3A131AB-B4BD-0D2E-0115-D40668AEF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842" y="5958437"/>
              <a:ext cx="639999" cy="72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3D20DD00-B4AB-5A10-1700-DAACD5EDF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0625" y="5958437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975D7ADB-6ECD-2B49-8B72-3209A2EABE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101725"/>
            <a:ext cx="2841625" cy="2127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9453A2A2-8B03-C03E-674C-3ADEE130A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3" y="2301436"/>
            <a:ext cx="4337050" cy="4683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7B458234-0275-9265-2011-412F01CF9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173788"/>
            <a:ext cx="2189163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965DB8A4-6A08-166F-90AF-63CA10D23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238" y="6175376"/>
            <a:ext cx="1320800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56983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295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09850" y="3078134"/>
            <a:ext cx="3486150" cy="701731"/>
          </a:xfrm>
        </p:spPr>
        <p:txBody>
          <a:bodyPr wrap="square" anchor="ctr" anchorCtr="0">
            <a:spAutoFit/>
          </a:bodyPr>
          <a:lstStyle>
            <a:lvl1pPr algn="l">
              <a:defRPr sz="4400">
                <a:solidFill>
                  <a:schemeClr val="bg1"/>
                </a:solidFill>
                <a:latin typeface="Satoshi Medium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100" y="3175794"/>
            <a:ext cx="717550" cy="50641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4400" b="1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/>
          <p:nvPr userDrawn="1"/>
        </p:nvCxnSpPr>
        <p:spPr>
          <a:xfrm>
            <a:off x="1917700" y="3429000"/>
            <a:ext cx="5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4C555AB-BA85-B110-F995-6B6A22D24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5063" y="3077605"/>
            <a:ext cx="3060700" cy="6223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915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993900"/>
            <a:ext cx="4205287" cy="2874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28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2396067"/>
            <a:ext cx="4205287" cy="24727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71DED37-1CA4-F1DF-A67A-88AD7E3E6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5688" y="1631950"/>
            <a:ext cx="4205287" cy="346075"/>
          </a:xfrm>
          <a:prstGeom prst="roundRect">
            <a:avLst/>
          </a:prstGeom>
          <a:solidFill>
            <a:srgbClr val="66B4BE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579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AE542D-DB72-71D8-6B02-CFA56234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5B8B9-265D-124D-8B7D-EAFD8170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7D99C-B330-B5F5-EA56-C7D4E136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6BDCD5-8077-5A3B-EF8C-F3DF5BFF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r>
              <a:rPr lang="en-US"/>
              <a:t>Next steps in AI: news from the frontiers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7C8BD-A271-A542-33AE-E48A71C7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3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8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toshi Blac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toshi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toshi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toshi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23302-8802-B173-848F-7E15EED6C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606" y="6150143"/>
            <a:ext cx="4014788" cy="317163"/>
          </a:xfrm>
        </p:spPr>
        <p:txBody>
          <a:bodyPr/>
          <a:lstStyle/>
          <a:p>
            <a:r>
              <a:rPr lang="it-IT" sz="2000" dirty="0">
                <a:solidFill>
                  <a:schemeClr val="tx1"/>
                </a:solidFill>
                <a:latin typeface="Satoshi Black" pitchFamily="50" charset="0"/>
              </a:rPr>
              <a:t>Emanuele Nardone </a:t>
            </a:r>
            <a:r>
              <a:rPr lang="it-IT" sz="2000" dirty="0">
                <a:solidFill>
                  <a:schemeClr val="tx1"/>
                </a:solidFill>
              </a:rPr>
              <a:t>PhD </a:t>
            </a:r>
            <a:r>
              <a:rPr lang="it-IT" sz="2000" dirty="0" err="1">
                <a:solidFill>
                  <a:schemeClr val="tx1"/>
                </a:solidFill>
              </a:rPr>
              <a:t>Student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DE0129-39B7-DCEC-130F-E430E95CB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9650" y="3039823"/>
            <a:ext cx="6272699" cy="183453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200" b="1" i="0" dirty="0">
                <a:solidFill>
                  <a:srgbClr val="FFFFFF"/>
                </a:solidFill>
                <a:effectLst/>
              </a:rPr>
              <a:t>Homework 4</a:t>
            </a:r>
          </a:p>
        </p:txBody>
      </p:sp>
      <p:pic>
        <p:nvPicPr>
          <p:cNvPr id="10" name="Immagine 9" descr="Immagine che contiene clipart, simbolo, Elementi grafici, cartone animato">
            <a:extLst>
              <a:ext uri="{FF2B5EF4-FFF2-40B4-BE49-F238E27FC236}">
                <a16:creationId xmlns:a16="http://schemas.microsoft.com/office/drawing/2014/main" id="{708DE721-5502-82F1-3C84-7D4A40A9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47" y="484854"/>
            <a:ext cx="3021106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23E7B-7C19-4405-6A17-46A115A3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4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CFAC4F-EEE8-8701-4881-61F177178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E3DA4A-926F-2D38-4849-C733E7E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C4E6786-9725-564D-DE7D-BDFA9E4991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– GA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A1A4E1-C2FA-3B93-5EA2-5A08CCC6C57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413078" y="1809383"/>
            <a:ext cx="5040312" cy="226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</a:t>
            </a:r>
            <a:endParaRPr lang="en-US" altLang="en-US" sz="1600" b="1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lang="it-IT" altLang="en-US" sz="1600" dirty="0"/>
              <a:t>Sviluppare un algoritmo genetico che trovi il percorso ottimale per minimizzare: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it-IT" altLang="en-US" sz="1600" dirty="0"/>
              <a:t>Distanza totale percorsa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it-IT" altLang="en-US" sz="1600" dirty="0"/>
              <a:t>Violazione delle finestre temporali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it-IT" altLang="en-US" sz="1600" dirty="0"/>
              <a:t>Impatto del traffico</a:t>
            </a:r>
            <a:endParaRPr lang="en-US" altLang="en-US" sz="16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E24D9D-777D-79D7-62F1-3CC3D31A7BC8}"/>
              </a:ext>
            </a:extLst>
          </p:cNvPr>
          <p:cNvSpPr txBox="1"/>
          <p:nvPr/>
        </p:nvSpPr>
        <p:spPr>
          <a:xfrm>
            <a:off x="1055689" y="1809383"/>
            <a:ext cx="5040311" cy="2632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PROBLEMA</a:t>
            </a:r>
          </a:p>
          <a:p>
            <a:pPr>
              <a:lnSpc>
                <a:spcPct val="150000"/>
              </a:lnSpc>
            </a:pPr>
            <a:r>
              <a:rPr kumimoji="0" lang="it-IT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Un servizio di consegna cibo deve ottimizzare i suoi percorsi di consegna. Il problema include:</a:t>
            </a:r>
          </a:p>
          <a:p>
            <a:pPr marL="285750" indent="-285750">
              <a:lnSpc>
                <a:spcPct val="150000"/>
              </a:lnSpc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kumimoji="0" lang="it-IT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5 punti di consegna con coordinate specifiche</a:t>
            </a:r>
          </a:p>
          <a:p>
            <a:pPr marL="285750" indent="-285750">
              <a:lnSpc>
                <a:spcPct val="150000"/>
              </a:lnSpc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kumimoji="0" lang="it-IT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Una cucina centrale (deposito) in posizione (0,0)</a:t>
            </a:r>
          </a:p>
          <a:p>
            <a:pPr marL="285750" indent="-285750">
              <a:lnSpc>
                <a:spcPct val="150000"/>
              </a:lnSpc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kumimoji="0" lang="it-IT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Finestre temporali per ogni consegna</a:t>
            </a:r>
          </a:p>
          <a:p>
            <a:pPr marL="285750" indent="-285750">
              <a:lnSpc>
                <a:spcPct val="150000"/>
              </a:lnSpc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kumimoji="0" lang="it-IT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Condizioni del traffico variabili durante il giorno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89FF57-3E9E-8844-8F8E-92ECD2B1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4422741"/>
            <a:ext cx="5250004" cy="18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atoshi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toshi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toshi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toshi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toshi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600" b="1" dirty="0"/>
              <a:t>Input: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600" i="1" dirty="0"/>
              <a:t>Coordinate </a:t>
            </a:r>
            <a:r>
              <a:rPr lang="en-US" altLang="en-US" sz="1600" i="1" dirty="0" err="1"/>
              <a:t>delle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consegne</a:t>
            </a:r>
            <a:r>
              <a:rPr lang="en-US" altLang="en-US" sz="1600" i="1" dirty="0"/>
              <a:t> con </a:t>
            </a:r>
            <a:r>
              <a:rPr lang="en-US" altLang="en-US" sz="1600" i="1" dirty="0" err="1"/>
              <a:t>finestre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temporali</a:t>
            </a:r>
            <a:endParaRPr lang="en-US" altLang="en-US" sz="1600" i="1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600" i="1" dirty="0" err="1"/>
              <a:t>Pesi</a:t>
            </a:r>
            <a:r>
              <a:rPr lang="en-US" altLang="en-US" sz="1600" i="1" dirty="0"/>
              <a:t> del </a:t>
            </a:r>
            <a:r>
              <a:rPr lang="en-US" altLang="en-US" sz="1600" i="1" dirty="0" err="1"/>
              <a:t>traffico</a:t>
            </a:r>
            <a:r>
              <a:rPr lang="en-US" altLang="en-US" sz="1600" i="1" dirty="0"/>
              <a:t> in diverse </a:t>
            </a:r>
            <a:r>
              <a:rPr lang="en-US" altLang="en-US" sz="1600" i="1" dirty="0" err="1"/>
              <a:t>fasce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orarie</a:t>
            </a:r>
            <a:r>
              <a:rPr lang="en-US" altLang="en-US" sz="1600" i="1" dirty="0"/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600" i="1" dirty="0" err="1"/>
              <a:t>Velocità</a:t>
            </a:r>
            <a:r>
              <a:rPr lang="en-US" altLang="en-US" sz="1600" i="1" dirty="0"/>
              <a:t> del </a:t>
            </a:r>
            <a:r>
              <a:rPr lang="en-US" altLang="en-US" sz="1600" i="1" dirty="0" err="1"/>
              <a:t>veicolo</a:t>
            </a:r>
            <a:endParaRPr lang="en-US" altLang="en-US" sz="1600" i="1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600" i="1" dirty="0"/>
              <a:t>Tempo di </a:t>
            </a:r>
            <a:r>
              <a:rPr lang="en-US" altLang="en-US" sz="1600" i="1" dirty="0" err="1"/>
              <a:t>consegna</a:t>
            </a:r>
            <a:endParaRPr lang="en-US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3713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108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Aptos</vt:lpstr>
      <vt:lpstr>Arial</vt:lpstr>
      <vt:lpstr>Satoshi</vt:lpstr>
      <vt:lpstr>Satoshi Black</vt:lpstr>
      <vt:lpstr>Satoshi Medium</vt:lpstr>
      <vt:lpstr>Tema di Office</vt:lpstr>
      <vt:lpstr>Presentazione standard di PowerPoint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NARDONE</dc:creator>
  <cp:lastModifiedBy>EMANUELE NARDONE</cp:lastModifiedBy>
  <cp:revision>246</cp:revision>
  <dcterms:created xsi:type="dcterms:W3CDTF">2024-07-04T08:20:04Z</dcterms:created>
  <dcterms:modified xsi:type="dcterms:W3CDTF">2024-11-29T10:49:51Z</dcterms:modified>
</cp:coreProperties>
</file>