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491F5-2987-43EA-A585-AA7DDF956882}" v="84" dt="2024-01-06T14:06:5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mi Trentinella" userId="5701269f82f8e2be" providerId="LiveId" clId="{FA1491F5-2987-43EA-A585-AA7DDF956882}"/>
    <pc:docChg chg="undo custSel modSld">
      <pc:chgData name="Noemi Trentinella" userId="5701269f82f8e2be" providerId="LiveId" clId="{FA1491F5-2987-43EA-A585-AA7DDF956882}" dt="2024-01-09T07:22:12.627" v="7942" actId="1076"/>
      <pc:docMkLst>
        <pc:docMk/>
      </pc:docMkLst>
      <pc:sldChg chg="modSp mod">
        <pc:chgData name="Noemi Trentinella" userId="5701269f82f8e2be" providerId="LiveId" clId="{FA1491F5-2987-43EA-A585-AA7DDF956882}" dt="2024-01-09T07:20:05.490" v="7936" actId="1035"/>
        <pc:sldMkLst>
          <pc:docMk/>
          <pc:sldMk cId="4113553039" sldId="257"/>
        </pc:sldMkLst>
        <pc:picChg chg="mod">
          <ac:chgData name="Noemi Trentinella" userId="5701269f82f8e2be" providerId="LiveId" clId="{FA1491F5-2987-43EA-A585-AA7DDF956882}" dt="2024-01-09T07:20:05.490" v="7936" actId="1035"/>
          <ac:picMkLst>
            <pc:docMk/>
            <pc:sldMk cId="4113553039" sldId="257"/>
            <ac:picMk id="2" creationId="{4C2F6967-3082-0BD9-1E76-41463EFFED00}"/>
          </ac:picMkLst>
        </pc:picChg>
      </pc:sldChg>
      <pc:sldChg chg="addSp delSp modSp mod">
        <pc:chgData name="Noemi Trentinella" userId="5701269f82f8e2be" providerId="LiveId" clId="{FA1491F5-2987-43EA-A585-AA7DDF956882}" dt="2024-01-09T07:22:12.627" v="7942" actId="1076"/>
        <pc:sldMkLst>
          <pc:docMk/>
          <pc:sldMk cId="3923411033" sldId="258"/>
        </pc:sldMkLst>
        <pc:spChg chg="add mod">
          <ac:chgData name="Noemi Trentinella" userId="5701269f82f8e2be" providerId="LiveId" clId="{FA1491F5-2987-43EA-A585-AA7DDF956882}" dt="2024-01-06T13:53:36.847" v="5659" actId="14100"/>
          <ac:spMkLst>
            <pc:docMk/>
            <pc:sldMk cId="3923411033" sldId="258"/>
            <ac:spMk id="2" creationId="{7F63B755-57E0-3E10-8ABC-EDAAB378B9B0}"/>
          </ac:spMkLst>
        </pc:spChg>
        <pc:spChg chg="add mod">
          <ac:chgData name="Noemi Trentinella" userId="5701269f82f8e2be" providerId="LiveId" clId="{FA1491F5-2987-43EA-A585-AA7DDF956882}" dt="2024-01-06T13:53:43.707" v="5676" actId="1038"/>
          <ac:spMkLst>
            <pc:docMk/>
            <pc:sldMk cId="3923411033" sldId="258"/>
            <ac:spMk id="3" creationId="{9B7D2C82-8BB8-D75C-221D-3393B96ACE15}"/>
          </ac:spMkLst>
        </pc:spChg>
        <pc:spChg chg="add mod">
          <ac:chgData name="Noemi Trentinella" userId="5701269f82f8e2be" providerId="LiveId" clId="{FA1491F5-2987-43EA-A585-AA7DDF956882}" dt="2024-01-01T18:04:14.030" v="2033" actId="1038"/>
          <ac:spMkLst>
            <pc:docMk/>
            <pc:sldMk cId="3923411033" sldId="258"/>
            <ac:spMk id="4" creationId="{9A27ED59-01AF-EECE-82EC-3212797A8BAC}"/>
          </ac:spMkLst>
        </pc:spChg>
        <pc:spChg chg="add mod">
          <ac:chgData name="Noemi Trentinella" userId="5701269f82f8e2be" providerId="LiveId" clId="{FA1491F5-2987-43EA-A585-AA7DDF956882}" dt="2024-01-04T18:30:50.117" v="3465" actId="113"/>
          <ac:spMkLst>
            <pc:docMk/>
            <pc:sldMk cId="3923411033" sldId="258"/>
            <ac:spMk id="5" creationId="{54A3F888-BC88-9EE3-D5C1-E1C841AD7F56}"/>
          </ac:spMkLst>
        </pc:spChg>
        <pc:spChg chg="add del mod">
          <ac:chgData name="Noemi Trentinella" userId="5701269f82f8e2be" providerId="LiveId" clId="{FA1491F5-2987-43EA-A585-AA7DDF956882}" dt="2024-01-04T18:28:58.326" v="3311" actId="21"/>
          <ac:spMkLst>
            <pc:docMk/>
            <pc:sldMk cId="3923411033" sldId="258"/>
            <ac:spMk id="6" creationId="{924AE490-347E-B540-912D-4A5BF976178E}"/>
          </ac:spMkLst>
        </pc:spChg>
        <pc:spChg chg="add mod">
          <ac:chgData name="Noemi Trentinella" userId="5701269f82f8e2be" providerId="LiveId" clId="{FA1491F5-2987-43EA-A585-AA7DDF956882}" dt="2024-01-06T13:52:57.058" v="5598" actId="1037"/>
          <ac:spMkLst>
            <pc:docMk/>
            <pc:sldMk cId="3923411033" sldId="258"/>
            <ac:spMk id="6" creationId="{B7EA70EE-5164-668E-DE08-48AA57687694}"/>
          </ac:spMkLst>
        </pc:spChg>
        <pc:spChg chg="add mod">
          <ac:chgData name="Noemi Trentinella" userId="5701269f82f8e2be" providerId="LiveId" clId="{FA1491F5-2987-43EA-A585-AA7DDF956882}" dt="2024-01-04T18:30:36.724" v="3462" actId="113"/>
          <ac:spMkLst>
            <pc:docMk/>
            <pc:sldMk cId="3923411033" sldId="258"/>
            <ac:spMk id="7" creationId="{6521D89A-1CE1-82D3-AA0B-6CB71D08FAE3}"/>
          </ac:spMkLst>
        </pc:spChg>
        <pc:spChg chg="add del mod">
          <ac:chgData name="Noemi Trentinella" userId="5701269f82f8e2be" providerId="LiveId" clId="{FA1491F5-2987-43EA-A585-AA7DDF956882}" dt="2024-01-01T17:27:42.654" v="973" actId="21"/>
          <ac:spMkLst>
            <pc:docMk/>
            <pc:sldMk cId="3923411033" sldId="258"/>
            <ac:spMk id="8" creationId="{861499E5-37BC-16B0-A8C7-B1D70507335B}"/>
          </ac:spMkLst>
        </pc:spChg>
        <pc:spChg chg="add del mod">
          <ac:chgData name="Noemi Trentinella" userId="5701269f82f8e2be" providerId="LiveId" clId="{FA1491F5-2987-43EA-A585-AA7DDF956882}" dt="2024-01-01T17:27:37.125" v="972" actId="21"/>
          <ac:spMkLst>
            <pc:docMk/>
            <pc:sldMk cId="3923411033" sldId="258"/>
            <ac:spMk id="9" creationId="{AA321B50-46D0-D087-D026-75C349F49734}"/>
          </ac:spMkLst>
        </pc:spChg>
        <pc:spChg chg="add del mod">
          <ac:chgData name="Noemi Trentinella" userId="5701269f82f8e2be" providerId="LiveId" clId="{FA1491F5-2987-43EA-A585-AA7DDF956882}" dt="2024-01-04T18:28:45.043" v="3308" actId="21"/>
          <ac:spMkLst>
            <pc:docMk/>
            <pc:sldMk cId="3923411033" sldId="258"/>
            <ac:spMk id="10" creationId="{C3EC8171-F645-2A7E-1F07-0B5EF7241FE7}"/>
          </ac:spMkLst>
        </pc:spChg>
        <pc:spChg chg="add del mod">
          <ac:chgData name="Noemi Trentinella" userId="5701269f82f8e2be" providerId="LiveId" clId="{FA1491F5-2987-43EA-A585-AA7DDF956882}" dt="2024-01-04T18:28:39.014" v="3307" actId="21"/>
          <ac:spMkLst>
            <pc:docMk/>
            <pc:sldMk cId="3923411033" sldId="258"/>
            <ac:spMk id="11" creationId="{03C0B353-9122-3001-542F-1C8BC134646C}"/>
          </ac:spMkLst>
        </pc:spChg>
        <pc:spChg chg="add mod">
          <ac:chgData name="Noemi Trentinella" userId="5701269f82f8e2be" providerId="LiveId" clId="{FA1491F5-2987-43EA-A585-AA7DDF956882}" dt="2024-01-04T18:29:07.435" v="3314" actId="1076"/>
          <ac:spMkLst>
            <pc:docMk/>
            <pc:sldMk cId="3923411033" sldId="258"/>
            <ac:spMk id="12" creationId="{9089ADAE-A5C0-3DD4-6500-FFAE29F125AC}"/>
          </ac:spMkLst>
        </pc:spChg>
        <pc:spChg chg="add del mod">
          <ac:chgData name="Noemi Trentinella" userId="5701269f82f8e2be" providerId="LiveId" clId="{FA1491F5-2987-43EA-A585-AA7DDF956882}" dt="2024-01-04T18:28:54.800" v="3310" actId="21"/>
          <ac:spMkLst>
            <pc:docMk/>
            <pc:sldMk cId="3923411033" sldId="258"/>
            <ac:spMk id="13" creationId="{085F05E6-D715-C73C-41FC-D2D8B4D3566A}"/>
          </ac:spMkLst>
        </pc:spChg>
        <pc:spChg chg="mod">
          <ac:chgData name="Noemi Trentinella" userId="5701269f82f8e2be" providerId="LiveId" clId="{FA1491F5-2987-43EA-A585-AA7DDF956882}" dt="2024-01-06T13:30:32.190" v="4261" actId="20577"/>
          <ac:spMkLst>
            <pc:docMk/>
            <pc:sldMk cId="3923411033" sldId="258"/>
            <ac:spMk id="13" creationId="{1CFD4C4E-5864-2A65-FC92-2160ACA8000C}"/>
          </ac:spMkLst>
        </pc:spChg>
        <pc:spChg chg="mod">
          <ac:chgData name="Noemi Trentinella" userId="5701269f82f8e2be" providerId="LiveId" clId="{FA1491F5-2987-43EA-A585-AA7DDF956882}" dt="2024-01-01T22:05:48.930" v="2904" actId="1038"/>
          <ac:spMkLst>
            <pc:docMk/>
            <pc:sldMk cId="3923411033" sldId="258"/>
            <ac:spMk id="16" creationId="{74B15DF4-3ACC-E960-87FE-855A1BA42839}"/>
          </ac:spMkLst>
        </pc:spChg>
        <pc:spChg chg="add del mod">
          <ac:chgData name="Noemi Trentinella" userId="5701269f82f8e2be" providerId="LiveId" clId="{FA1491F5-2987-43EA-A585-AA7DDF956882}" dt="2023-12-31T08:51:03.958" v="185"/>
          <ac:spMkLst>
            <pc:docMk/>
            <pc:sldMk cId="3923411033" sldId="258"/>
            <ac:spMk id="17" creationId="{983A0E23-2B6D-AB16-8EE8-8572AA9A7720}"/>
          </ac:spMkLst>
        </pc:spChg>
        <pc:spChg chg="add mod">
          <ac:chgData name="Noemi Trentinella" userId="5701269f82f8e2be" providerId="LiveId" clId="{FA1491F5-2987-43EA-A585-AA7DDF956882}" dt="2024-01-06T13:48:16.243" v="5229" actId="1035"/>
          <ac:spMkLst>
            <pc:docMk/>
            <pc:sldMk cId="3923411033" sldId="258"/>
            <ac:spMk id="18" creationId="{73F01BEE-FC79-A714-E334-921C6754C0F1}"/>
          </ac:spMkLst>
        </pc:spChg>
        <pc:spChg chg="mod">
          <ac:chgData name="Noemi Trentinella" userId="5701269f82f8e2be" providerId="LiveId" clId="{FA1491F5-2987-43EA-A585-AA7DDF956882}" dt="2024-01-01T16:24:33.125" v="195"/>
          <ac:spMkLst>
            <pc:docMk/>
            <pc:sldMk cId="3923411033" sldId="258"/>
            <ac:spMk id="20" creationId="{E3CC7E13-9DF5-C7A0-2009-0C463D5B0782}"/>
          </ac:spMkLst>
        </pc:spChg>
        <pc:spChg chg="mod">
          <ac:chgData name="Noemi Trentinella" userId="5701269f82f8e2be" providerId="LiveId" clId="{FA1491F5-2987-43EA-A585-AA7DDF956882}" dt="2024-01-06T13:57:31.652" v="6319" actId="1036"/>
          <ac:spMkLst>
            <pc:docMk/>
            <pc:sldMk cId="3923411033" sldId="258"/>
            <ac:spMk id="23" creationId="{3CC6571A-66D2-53C1-F903-5A47F20962CB}"/>
          </ac:spMkLst>
        </pc:spChg>
        <pc:spChg chg="mod">
          <ac:chgData name="Noemi Trentinella" userId="5701269f82f8e2be" providerId="LiveId" clId="{FA1491F5-2987-43EA-A585-AA7DDF956882}" dt="2024-01-01T16:28:06.646" v="327"/>
          <ac:spMkLst>
            <pc:docMk/>
            <pc:sldMk cId="3923411033" sldId="258"/>
            <ac:spMk id="26" creationId="{BE70E141-C3C7-E8F7-AA9B-0F425E54C0D2}"/>
          </ac:spMkLst>
        </pc:spChg>
        <pc:spChg chg="mod">
          <ac:chgData name="Noemi Trentinella" userId="5701269f82f8e2be" providerId="LiveId" clId="{FA1491F5-2987-43EA-A585-AA7DDF956882}" dt="2024-01-06T13:55:14.612" v="5865" actId="14100"/>
          <ac:spMkLst>
            <pc:docMk/>
            <pc:sldMk cId="3923411033" sldId="258"/>
            <ac:spMk id="29" creationId="{5B23C0BA-77BD-ED5B-1690-FA8FE7E0C2A8}"/>
          </ac:spMkLst>
        </pc:spChg>
        <pc:spChg chg="add mod">
          <ac:chgData name="Noemi Trentinella" userId="5701269f82f8e2be" providerId="LiveId" clId="{FA1491F5-2987-43EA-A585-AA7DDF956882}" dt="2024-01-06T13:54:34.298" v="5807" actId="1036"/>
          <ac:spMkLst>
            <pc:docMk/>
            <pc:sldMk cId="3923411033" sldId="258"/>
            <ac:spMk id="30" creationId="{6D672807-8BF0-07F5-5C34-17B82C285A0B}"/>
          </ac:spMkLst>
        </pc:spChg>
        <pc:spChg chg="add mod">
          <ac:chgData name="Noemi Trentinella" userId="5701269f82f8e2be" providerId="LiveId" clId="{FA1491F5-2987-43EA-A585-AA7DDF956882}" dt="2024-01-06T13:57:53.564" v="6420" actId="1037"/>
          <ac:spMkLst>
            <pc:docMk/>
            <pc:sldMk cId="3923411033" sldId="258"/>
            <ac:spMk id="31" creationId="{D68F861E-80AE-ED5D-D83C-45774B3718E8}"/>
          </ac:spMkLst>
        </pc:spChg>
        <pc:spChg chg="add mod">
          <ac:chgData name="Noemi Trentinella" userId="5701269f82f8e2be" providerId="LiveId" clId="{FA1491F5-2987-43EA-A585-AA7DDF956882}" dt="2024-01-06T13:56:28.161" v="6067" actId="1038"/>
          <ac:spMkLst>
            <pc:docMk/>
            <pc:sldMk cId="3923411033" sldId="258"/>
            <ac:spMk id="32" creationId="{435F73E7-3CE5-A44A-A70C-F0E2033E385E}"/>
          </ac:spMkLst>
        </pc:spChg>
        <pc:spChg chg="add mod">
          <ac:chgData name="Noemi Trentinella" userId="5701269f82f8e2be" providerId="LiveId" clId="{FA1491F5-2987-43EA-A585-AA7DDF956882}" dt="2024-01-06T13:56:55.742" v="6205" actId="1037"/>
          <ac:spMkLst>
            <pc:docMk/>
            <pc:sldMk cId="3923411033" sldId="258"/>
            <ac:spMk id="33" creationId="{67444B11-C22F-F254-61B6-10F1698C3A49}"/>
          </ac:spMkLst>
        </pc:spChg>
        <pc:spChg chg="mod">
          <ac:chgData name="Noemi Trentinella" userId="5701269f82f8e2be" providerId="LiveId" clId="{FA1491F5-2987-43EA-A585-AA7DDF956882}" dt="2024-01-01T18:04:48.773" v="2118" actId="1076"/>
          <ac:spMkLst>
            <pc:docMk/>
            <pc:sldMk cId="3923411033" sldId="258"/>
            <ac:spMk id="36" creationId="{F7FD98A3-E521-CD4A-7C93-A63D05E2F88D}"/>
          </ac:spMkLst>
        </pc:spChg>
        <pc:spChg chg="add mod">
          <ac:chgData name="Noemi Trentinella" userId="5701269f82f8e2be" providerId="LiveId" clId="{FA1491F5-2987-43EA-A585-AA7DDF956882}" dt="2024-01-06T13:40:04.498" v="5051" actId="1076"/>
          <ac:spMkLst>
            <pc:docMk/>
            <pc:sldMk cId="3923411033" sldId="258"/>
            <ac:spMk id="37" creationId="{C46E347D-A908-29F7-B290-2810D078E41F}"/>
          </ac:spMkLst>
        </pc:spChg>
        <pc:spChg chg="mod">
          <ac:chgData name="Noemi Trentinella" userId="5701269f82f8e2be" providerId="LiveId" clId="{FA1491F5-2987-43EA-A585-AA7DDF956882}" dt="2024-01-01T22:04:15.584" v="2794" actId="1076"/>
          <ac:spMkLst>
            <pc:docMk/>
            <pc:sldMk cId="3923411033" sldId="258"/>
            <ac:spMk id="40" creationId="{D7BC07BE-6D5B-ED6E-B1C2-4D3A3F473533}"/>
          </ac:spMkLst>
        </pc:spChg>
        <pc:spChg chg="add mod">
          <ac:chgData name="Noemi Trentinella" userId="5701269f82f8e2be" providerId="LiveId" clId="{FA1491F5-2987-43EA-A585-AA7DDF956882}" dt="2024-01-04T17:59:12.867" v="3280" actId="255"/>
          <ac:spMkLst>
            <pc:docMk/>
            <pc:sldMk cId="3923411033" sldId="258"/>
            <ac:spMk id="41" creationId="{32D2CAD6-0CB8-0E2B-B571-A03A31675C0E}"/>
          </ac:spMkLst>
        </pc:spChg>
        <pc:spChg chg="mod">
          <ac:chgData name="Noemi Trentinella" userId="5701269f82f8e2be" providerId="LiveId" clId="{FA1491F5-2987-43EA-A585-AA7DDF956882}" dt="2024-01-04T17:54:05.710" v="3076" actId="207"/>
          <ac:spMkLst>
            <pc:docMk/>
            <pc:sldMk cId="3923411033" sldId="258"/>
            <ac:spMk id="42" creationId="{E71E0BE0-C9DC-6F34-260D-373EF581B365}"/>
          </ac:spMkLst>
        </pc:spChg>
        <pc:spChg chg="mod">
          <ac:chgData name="Noemi Trentinella" userId="5701269f82f8e2be" providerId="LiveId" clId="{FA1491F5-2987-43EA-A585-AA7DDF956882}" dt="2024-01-01T16:56:03.235" v="461"/>
          <ac:spMkLst>
            <pc:docMk/>
            <pc:sldMk cId="3923411033" sldId="258"/>
            <ac:spMk id="44" creationId="{784B3C39-4892-3C70-068D-07F8B4107805}"/>
          </ac:spMkLst>
        </pc:spChg>
        <pc:spChg chg="add mod">
          <ac:chgData name="Noemi Trentinella" userId="5701269f82f8e2be" providerId="LiveId" clId="{FA1491F5-2987-43EA-A585-AA7DDF956882}" dt="2024-01-04T17:59:17.962" v="3281" actId="255"/>
          <ac:spMkLst>
            <pc:docMk/>
            <pc:sldMk cId="3923411033" sldId="258"/>
            <ac:spMk id="45" creationId="{BB9DE030-CD03-C100-2571-8C8BE4FEB6EC}"/>
          </ac:spMkLst>
        </pc:spChg>
        <pc:spChg chg="mod">
          <ac:chgData name="Noemi Trentinella" userId="5701269f82f8e2be" providerId="LiveId" clId="{FA1491F5-2987-43EA-A585-AA7DDF956882}" dt="2024-01-01T22:10:08.800" v="2996" actId="14100"/>
          <ac:spMkLst>
            <pc:docMk/>
            <pc:sldMk cId="3923411033" sldId="258"/>
            <ac:spMk id="48" creationId="{E8EB87D0-ECE2-57CF-C111-B2227A7D666F}"/>
          </ac:spMkLst>
        </pc:spChg>
        <pc:spChg chg="add mod">
          <ac:chgData name="Noemi Trentinella" userId="5701269f82f8e2be" providerId="LiveId" clId="{FA1491F5-2987-43EA-A585-AA7DDF956882}" dt="2024-01-04T17:59:23.282" v="3282" actId="255"/>
          <ac:spMkLst>
            <pc:docMk/>
            <pc:sldMk cId="3923411033" sldId="258"/>
            <ac:spMk id="49" creationId="{7299544C-BB7C-ADBE-F3DA-A69A775CAB7D}"/>
          </ac:spMkLst>
        </pc:spChg>
        <pc:spChg chg="add mod">
          <ac:chgData name="Noemi Trentinella" userId="5701269f82f8e2be" providerId="LiveId" clId="{FA1491F5-2987-43EA-A585-AA7DDF956882}" dt="2024-01-01T17:30:24.181" v="1543" actId="1035"/>
          <ac:spMkLst>
            <pc:docMk/>
            <pc:sldMk cId="3923411033" sldId="258"/>
            <ac:spMk id="50" creationId="{E301F9B8-53AB-947F-23FB-2DC1236353C7}"/>
          </ac:spMkLst>
        </pc:spChg>
        <pc:spChg chg="mod">
          <ac:chgData name="Noemi Trentinella" userId="5701269f82f8e2be" providerId="LiveId" clId="{FA1491F5-2987-43EA-A585-AA7DDF956882}" dt="2024-01-04T17:54:13.146" v="3077"/>
          <ac:spMkLst>
            <pc:docMk/>
            <pc:sldMk cId="3923411033" sldId="258"/>
            <ac:spMk id="52" creationId="{222FBFD7-54B6-8367-8EDA-21096F399861}"/>
          </ac:spMkLst>
        </pc:spChg>
        <pc:spChg chg="mod">
          <ac:chgData name="Noemi Trentinella" userId="5701269f82f8e2be" providerId="LiveId" clId="{FA1491F5-2987-43EA-A585-AA7DDF956882}" dt="2024-01-04T17:54:25.855" v="3117"/>
          <ac:spMkLst>
            <pc:docMk/>
            <pc:sldMk cId="3923411033" sldId="258"/>
            <ac:spMk id="56" creationId="{8DF75978-F079-DAD5-EAAE-3CE83C6F8229}"/>
          </ac:spMkLst>
        </pc:spChg>
        <pc:spChg chg="add mod">
          <ac:chgData name="Noemi Trentinella" userId="5701269f82f8e2be" providerId="LiveId" clId="{FA1491F5-2987-43EA-A585-AA7DDF956882}" dt="2024-01-04T18:00:36.223" v="3303" actId="1035"/>
          <ac:spMkLst>
            <pc:docMk/>
            <pc:sldMk cId="3923411033" sldId="258"/>
            <ac:spMk id="57" creationId="{25EC7B89-D8D0-55AB-B3E3-3F65BB73CCDA}"/>
          </ac:spMkLst>
        </pc:spChg>
        <pc:spChg chg="add mod">
          <ac:chgData name="Noemi Trentinella" userId="5701269f82f8e2be" providerId="LiveId" clId="{FA1491F5-2987-43EA-A585-AA7DDF956882}" dt="2024-01-04T18:00:50.958" v="3306" actId="1076"/>
          <ac:spMkLst>
            <pc:docMk/>
            <pc:sldMk cId="3923411033" sldId="258"/>
            <ac:spMk id="58" creationId="{1000B030-6E7D-2E8A-B712-7A1AAAE7E30C}"/>
          </ac:spMkLst>
        </pc:spChg>
        <pc:spChg chg="add mod">
          <ac:chgData name="Noemi Trentinella" userId="5701269f82f8e2be" providerId="LiveId" clId="{FA1491F5-2987-43EA-A585-AA7DDF956882}" dt="2024-01-09T07:21:49.986" v="7940" actId="1076"/>
          <ac:spMkLst>
            <pc:docMk/>
            <pc:sldMk cId="3923411033" sldId="258"/>
            <ac:spMk id="59" creationId="{CFA93863-9D00-1D4E-CEB9-AB5DAF8C063B}"/>
          </ac:spMkLst>
        </pc:spChg>
        <pc:spChg chg="add mod">
          <ac:chgData name="Noemi Trentinella" userId="5701269f82f8e2be" providerId="LiveId" clId="{FA1491F5-2987-43EA-A585-AA7DDF956882}" dt="2024-01-09T07:21:41.609" v="7938" actId="1076"/>
          <ac:spMkLst>
            <pc:docMk/>
            <pc:sldMk cId="3923411033" sldId="258"/>
            <ac:spMk id="60" creationId="{45B0281D-9754-9E26-D51D-1CA1516D7BF6}"/>
          </ac:spMkLst>
        </pc:spChg>
        <pc:spChg chg="add mod">
          <ac:chgData name="Noemi Trentinella" userId="5701269f82f8e2be" providerId="LiveId" clId="{FA1491F5-2987-43EA-A585-AA7DDF956882}" dt="2024-01-09T07:21:45.586" v="7939" actId="1076"/>
          <ac:spMkLst>
            <pc:docMk/>
            <pc:sldMk cId="3923411033" sldId="258"/>
            <ac:spMk id="61" creationId="{790F6EEB-3752-03FC-ECA4-565D51E697D7}"/>
          </ac:spMkLst>
        </pc:spChg>
        <pc:spChg chg="mod">
          <ac:chgData name="Noemi Trentinella" userId="5701269f82f8e2be" providerId="LiveId" clId="{FA1491F5-2987-43EA-A585-AA7DDF956882}" dt="2024-01-04T18:29:33.325" v="3316"/>
          <ac:spMkLst>
            <pc:docMk/>
            <pc:sldMk cId="3923411033" sldId="258"/>
            <ac:spMk id="64" creationId="{4D7E9572-AB42-8AFF-F1EB-61C57DE958E7}"/>
          </ac:spMkLst>
        </pc:spChg>
        <pc:spChg chg="add mod">
          <ac:chgData name="Noemi Trentinella" userId="5701269f82f8e2be" providerId="LiveId" clId="{FA1491F5-2987-43EA-A585-AA7DDF956882}" dt="2024-01-04T18:32:54.727" v="3573" actId="1037"/>
          <ac:spMkLst>
            <pc:docMk/>
            <pc:sldMk cId="3923411033" sldId="258"/>
            <ac:spMk id="65" creationId="{FA44B5D0-5908-7E6F-7804-969AE69135C6}"/>
          </ac:spMkLst>
        </pc:spChg>
        <pc:spChg chg="mod">
          <ac:chgData name="Noemi Trentinella" userId="5701269f82f8e2be" providerId="LiveId" clId="{FA1491F5-2987-43EA-A585-AA7DDF956882}" dt="2024-01-04T18:31:02.027" v="3467"/>
          <ac:spMkLst>
            <pc:docMk/>
            <pc:sldMk cId="3923411033" sldId="258"/>
            <ac:spMk id="68" creationId="{DBD08924-21B2-8B93-FCAD-A7612AA7ECC4}"/>
          </ac:spMkLst>
        </pc:spChg>
        <pc:spChg chg="add mod">
          <ac:chgData name="Noemi Trentinella" userId="5701269f82f8e2be" providerId="LiveId" clId="{FA1491F5-2987-43EA-A585-AA7DDF956882}" dt="2024-01-04T18:32:42.349" v="3567" actId="1035"/>
          <ac:spMkLst>
            <pc:docMk/>
            <pc:sldMk cId="3923411033" sldId="258"/>
            <ac:spMk id="69" creationId="{6BBFBC74-C2F8-BC7A-F756-199794AD3202}"/>
          </ac:spMkLst>
        </pc:spChg>
        <pc:spChg chg="mod">
          <ac:chgData name="Noemi Trentinella" userId="5701269f82f8e2be" providerId="LiveId" clId="{FA1491F5-2987-43EA-A585-AA7DDF956882}" dt="2024-01-04T18:33:25.353" v="3574"/>
          <ac:spMkLst>
            <pc:docMk/>
            <pc:sldMk cId="3923411033" sldId="258"/>
            <ac:spMk id="72" creationId="{B1DF6BFD-8823-C724-C493-41F7FE046CF0}"/>
          </ac:spMkLst>
        </pc:spChg>
        <pc:spChg chg="add del mod">
          <ac:chgData name="Noemi Trentinella" userId="5701269f82f8e2be" providerId="LiveId" clId="{FA1491F5-2987-43EA-A585-AA7DDF956882}" dt="2024-01-01T17:22:04.622" v="743"/>
          <ac:spMkLst>
            <pc:docMk/>
            <pc:sldMk cId="3923411033" sldId="258"/>
            <ac:spMk id="72" creationId="{E737B0A5-C6BB-8B94-4B58-3594A6C300A3}"/>
          </ac:spMkLst>
        </pc:spChg>
        <pc:spChg chg="add mod">
          <ac:chgData name="Noemi Trentinella" userId="5701269f82f8e2be" providerId="LiveId" clId="{FA1491F5-2987-43EA-A585-AA7DDF956882}" dt="2024-01-06T14:19:54.846" v="7887" actId="113"/>
          <ac:spMkLst>
            <pc:docMk/>
            <pc:sldMk cId="3923411033" sldId="258"/>
            <ac:spMk id="73" creationId="{4385E013-97DD-4461-0023-98B571CF82FD}"/>
          </ac:spMkLst>
        </pc:spChg>
        <pc:spChg chg="mod">
          <ac:chgData name="Noemi Trentinella" userId="5701269f82f8e2be" providerId="LiveId" clId="{FA1491F5-2987-43EA-A585-AA7DDF956882}" dt="2024-01-06T14:07:40.541" v="7886" actId="207"/>
          <ac:spMkLst>
            <pc:docMk/>
            <pc:sldMk cId="3923411033" sldId="258"/>
            <ac:spMk id="76" creationId="{919CC10E-E596-E715-8336-7E3D8A73F685}"/>
          </ac:spMkLst>
        </pc:spChg>
        <pc:spChg chg="add mod">
          <ac:chgData name="Noemi Trentinella" userId="5701269f82f8e2be" providerId="LiveId" clId="{FA1491F5-2987-43EA-A585-AA7DDF956882}" dt="2024-01-04T17:59:29.531" v="3283" actId="255"/>
          <ac:spMkLst>
            <pc:docMk/>
            <pc:sldMk cId="3923411033" sldId="258"/>
            <ac:spMk id="77" creationId="{41F7DD98-E4DF-94D9-6B40-73FF3348627A}"/>
          </ac:spMkLst>
        </pc:spChg>
        <pc:spChg chg="add mod">
          <ac:chgData name="Noemi Trentinella" userId="5701269f82f8e2be" providerId="LiveId" clId="{FA1491F5-2987-43EA-A585-AA7DDF956882}" dt="2024-01-04T18:34:42.725" v="3887" actId="1037"/>
          <ac:spMkLst>
            <pc:docMk/>
            <pc:sldMk cId="3923411033" sldId="258"/>
            <ac:spMk id="79" creationId="{62F97CAB-9C9B-A6BA-9EE6-F220A1B4C0A3}"/>
          </ac:spMkLst>
        </pc:spChg>
        <pc:spChg chg="mod">
          <ac:chgData name="Noemi Trentinella" userId="5701269f82f8e2be" providerId="LiveId" clId="{FA1491F5-2987-43EA-A585-AA7DDF956882}" dt="2024-01-06T14:07:34.467" v="7885" actId="207"/>
          <ac:spMkLst>
            <pc:docMk/>
            <pc:sldMk cId="3923411033" sldId="258"/>
            <ac:spMk id="82" creationId="{D93CFA23-2A66-4A3E-21D2-660095E8E973}"/>
          </ac:spMkLst>
        </pc:spChg>
        <pc:spChg chg="add mod">
          <ac:chgData name="Noemi Trentinella" userId="5701269f82f8e2be" providerId="LiveId" clId="{FA1491F5-2987-43EA-A585-AA7DDF956882}" dt="2024-01-09T07:22:12.627" v="7942" actId="1076"/>
          <ac:spMkLst>
            <pc:docMk/>
            <pc:sldMk cId="3923411033" sldId="258"/>
            <ac:spMk id="83" creationId="{FF7C8530-2921-AF45-0759-B5DBDF72D8BD}"/>
          </ac:spMkLst>
        </pc:spChg>
        <pc:spChg chg="mod">
          <ac:chgData name="Noemi Trentinella" userId="5701269f82f8e2be" providerId="LiveId" clId="{FA1491F5-2987-43EA-A585-AA7DDF956882}" dt="2024-01-04T18:34:59.105" v="3888"/>
          <ac:spMkLst>
            <pc:docMk/>
            <pc:sldMk cId="3923411033" sldId="258"/>
            <ac:spMk id="87" creationId="{AE81240A-732D-604B-C7BB-F00942C22C99}"/>
          </ac:spMkLst>
        </pc:spChg>
        <pc:spChg chg="add mod">
          <ac:chgData name="Noemi Trentinella" userId="5701269f82f8e2be" providerId="LiveId" clId="{FA1491F5-2987-43EA-A585-AA7DDF956882}" dt="2024-01-04T18:35:38.677" v="3993" actId="20577"/>
          <ac:spMkLst>
            <pc:docMk/>
            <pc:sldMk cId="3923411033" sldId="258"/>
            <ac:spMk id="88" creationId="{740DB2D0-BF51-74F9-B452-1805A3F11ED5}"/>
          </ac:spMkLst>
        </pc:spChg>
        <pc:spChg chg="mod">
          <ac:chgData name="Noemi Trentinella" userId="5701269f82f8e2be" providerId="LiveId" clId="{FA1491F5-2987-43EA-A585-AA7DDF956882}" dt="2024-01-04T18:35:56.705" v="3994"/>
          <ac:spMkLst>
            <pc:docMk/>
            <pc:sldMk cId="3923411033" sldId="258"/>
            <ac:spMk id="91" creationId="{9D04AF17-9254-C421-DB4C-BC2DF19CB944}"/>
          </ac:spMkLst>
        </pc:spChg>
        <pc:spChg chg="add mod">
          <ac:chgData name="Noemi Trentinella" userId="5701269f82f8e2be" providerId="LiveId" clId="{FA1491F5-2987-43EA-A585-AA7DDF956882}" dt="2024-01-06T14:04:53.056" v="7513" actId="1035"/>
          <ac:spMkLst>
            <pc:docMk/>
            <pc:sldMk cId="3923411033" sldId="258"/>
            <ac:spMk id="92" creationId="{F77DF628-FB26-C385-DC5F-E9F91BB04B85}"/>
          </ac:spMkLst>
        </pc:spChg>
        <pc:spChg chg="mod">
          <ac:chgData name="Noemi Trentinella" userId="5701269f82f8e2be" providerId="LiveId" clId="{FA1491F5-2987-43EA-A585-AA7DDF956882}" dt="2024-01-04T18:37:19.282" v="4123"/>
          <ac:spMkLst>
            <pc:docMk/>
            <pc:sldMk cId="3923411033" sldId="258"/>
            <ac:spMk id="95" creationId="{C42DFCB3-0C73-79E2-5ECA-CD2003EC6D16}"/>
          </ac:spMkLst>
        </pc:spChg>
        <pc:spChg chg="add mod">
          <ac:chgData name="Noemi Trentinella" userId="5701269f82f8e2be" providerId="LiveId" clId="{FA1491F5-2987-43EA-A585-AA7DDF956882}" dt="2024-01-06T14:03:56.447" v="7295" actId="1038"/>
          <ac:spMkLst>
            <pc:docMk/>
            <pc:sldMk cId="3923411033" sldId="258"/>
            <ac:spMk id="96" creationId="{22911CEC-CEE7-F260-3D4D-460D601B08D5}"/>
          </ac:spMkLst>
        </pc:spChg>
        <pc:spChg chg="mod">
          <ac:chgData name="Noemi Trentinella" userId="5701269f82f8e2be" providerId="LiveId" clId="{FA1491F5-2987-43EA-A585-AA7DDF956882}" dt="2024-01-01T22:10:21.058" v="2997" actId="14100"/>
          <ac:spMkLst>
            <pc:docMk/>
            <pc:sldMk cId="3923411033" sldId="258"/>
            <ac:spMk id="102" creationId="{225344E8-5B4F-C087-3C0B-1AF40EC4A85F}"/>
          </ac:spMkLst>
        </pc:spChg>
        <pc:spChg chg="mod">
          <ac:chgData name="Noemi Trentinella" userId="5701269f82f8e2be" providerId="LiveId" clId="{FA1491F5-2987-43EA-A585-AA7DDF956882}" dt="2024-01-06T13:31:37.640" v="4262" actId="207"/>
          <ac:spMkLst>
            <pc:docMk/>
            <pc:sldMk cId="3923411033" sldId="258"/>
            <ac:spMk id="103" creationId="{31671B97-6FA6-64DD-430A-10EFC0B2DEC2}"/>
          </ac:spMkLst>
        </pc:spChg>
        <pc:spChg chg="mod">
          <ac:chgData name="Noemi Trentinella" userId="5701269f82f8e2be" providerId="LiveId" clId="{FA1491F5-2987-43EA-A585-AA7DDF956882}" dt="2024-01-06T13:52:44.824" v="5555" actId="1038"/>
          <ac:spMkLst>
            <pc:docMk/>
            <pc:sldMk cId="3923411033" sldId="258"/>
            <ac:spMk id="104" creationId="{DCB4C22E-F8AD-58DA-7032-001E0B16022A}"/>
          </ac:spMkLst>
        </pc:spChg>
        <pc:spChg chg="mod">
          <ac:chgData name="Noemi Trentinella" userId="5701269f82f8e2be" providerId="LiveId" clId="{FA1491F5-2987-43EA-A585-AA7DDF956882}" dt="2024-01-06T13:31:48.746" v="4263" actId="207"/>
          <ac:spMkLst>
            <pc:docMk/>
            <pc:sldMk cId="3923411033" sldId="258"/>
            <ac:spMk id="107" creationId="{74BB8CCB-7142-76A6-DA9F-5B4FFA40E319}"/>
          </ac:spMkLst>
        </pc:spChg>
        <pc:spChg chg="mod">
          <ac:chgData name="Noemi Trentinella" userId="5701269f82f8e2be" providerId="LiveId" clId="{FA1491F5-2987-43EA-A585-AA7DDF956882}" dt="2024-01-06T13:32:02.531" v="4265"/>
          <ac:spMkLst>
            <pc:docMk/>
            <pc:sldMk cId="3923411033" sldId="258"/>
            <ac:spMk id="109" creationId="{050CD00A-FC83-401A-6F7F-A12E12EC5A02}"/>
          </ac:spMkLst>
        </pc:spChg>
        <pc:spChg chg="add mod">
          <ac:chgData name="Noemi Trentinella" userId="5701269f82f8e2be" providerId="LiveId" clId="{FA1491F5-2987-43EA-A585-AA7DDF956882}" dt="2024-01-06T13:52:12.528" v="5509" actId="1038"/>
          <ac:spMkLst>
            <pc:docMk/>
            <pc:sldMk cId="3923411033" sldId="258"/>
            <ac:spMk id="110" creationId="{DDA49B06-67CF-D047-A611-842E3E51415C}"/>
          </ac:spMkLst>
        </pc:spChg>
        <pc:spChg chg="mod">
          <ac:chgData name="Noemi Trentinella" userId="5701269f82f8e2be" providerId="LiveId" clId="{FA1491F5-2987-43EA-A585-AA7DDF956882}" dt="2024-01-06T13:36:48.781" v="4705"/>
          <ac:spMkLst>
            <pc:docMk/>
            <pc:sldMk cId="3923411033" sldId="258"/>
            <ac:spMk id="116" creationId="{98776DFF-E39C-B4CB-E2F9-16F434D56179}"/>
          </ac:spMkLst>
        </pc:spChg>
        <pc:spChg chg="add mod">
          <ac:chgData name="Noemi Trentinella" userId="5701269f82f8e2be" providerId="LiveId" clId="{FA1491F5-2987-43EA-A585-AA7DDF956882}" dt="2024-01-06T13:52:29.947" v="5527" actId="1037"/>
          <ac:spMkLst>
            <pc:docMk/>
            <pc:sldMk cId="3923411033" sldId="258"/>
            <ac:spMk id="117" creationId="{82BFA3F0-F8E2-3CB4-62ED-175D56D28D93}"/>
          </ac:spMkLst>
        </pc:spChg>
        <pc:spChg chg="mod">
          <ac:chgData name="Noemi Trentinella" userId="5701269f82f8e2be" providerId="LiveId" clId="{FA1491F5-2987-43EA-A585-AA7DDF956882}" dt="2024-01-06T13:38:51.842" v="4936"/>
          <ac:spMkLst>
            <pc:docMk/>
            <pc:sldMk cId="3923411033" sldId="258"/>
            <ac:spMk id="120" creationId="{D7CD40FE-F322-AA1D-3C31-151B41F1559F}"/>
          </ac:spMkLst>
        </pc:spChg>
        <pc:spChg chg="add mod">
          <ac:chgData name="Noemi Trentinella" userId="5701269f82f8e2be" providerId="LiveId" clId="{FA1491F5-2987-43EA-A585-AA7DDF956882}" dt="2024-01-06T13:39:21.947" v="5049" actId="20577"/>
          <ac:spMkLst>
            <pc:docMk/>
            <pc:sldMk cId="3923411033" sldId="258"/>
            <ac:spMk id="121" creationId="{D04CF149-97A6-59B7-1BF1-EEA90752063E}"/>
          </ac:spMkLst>
        </pc:spChg>
        <pc:spChg chg="mod">
          <ac:chgData name="Noemi Trentinella" userId="5701269f82f8e2be" providerId="LiveId" clId="{FA1491F5-2987-43EA-A585-AA7DDF956882}" dt="2024-01-06T14:00:21.986" v="6600"/>
          <ac:spMkLst>
            <pc:docMk/>
            <pc:sldMk cId="3923411033" sldId="258"/>
            <ac:spMk id="137" creationId="{63A254BB-D79C-799F-C5E0-61F806AE4B67}"/>
          </ac:spMkLst>
        </pc:spChg>
        <pc:spChg chg="add mod">
          <ac:chgData name="Noemi Trentinella" userId="5701269f82f8e2be" providerId="LiveId" clId="{FA1491F5-2987-43EA-A585-AA7DDF956882}" dt="2024-01-06T14:02:40.012" v="7156" actId="1035"/>
          <ac:spMkLst>
            <pc:docMk/>
            <pc:sldMk cId="3923411033" sldId="258"/>
            <ac:spMk id="139" creationId="{CCDD538E-AB9D-5139-6FF9-DF9B7FA61B6E}"/>
          </ac:spMkLst>
        </pc:spChg>
        <pc:spChg chg="mod">
          <ac:chgData name="Noemi Trentinella" userId="5701269f82f8e2be" providerId="LiveId" clId="{FA1491F5-2987-43EA-A585-AA7DDF956882}" dt="2024-01-06T14:01:40.841" v="6876"/>
          <ac:spMkLst>
            <pc:docMk/>
            <pc:sldMk cId="3923411033" sldId="258"/>
            <ac:spMk id="142" creationId="{7EDDDD8A-5BC7-CD54-97D8-1610935E5D44}"/>
          </ac:spMkLst>
        </pc:spChg>
        <pc:spChg chg="add mod">
          <ac:chgData name="Noemi Trentinella" userId="5701269f82f8e2be" providerId="LiveId" clId="{FA1491F5-2987-43EA-A585-AA7DDF956882}" dt="2024-01-06T14:02:31.437" v="7151" actId="1035"/>
          <ac:spMkLst>
            <pc:docMk/>
            <pc:sldMk cId="3923411033" sldId="258"/>
            <ac:spMk id="143" creationId="{738AD56E-6F8B-60FE-4137-E7D0FFE0040A}"/>
          </ac:spMkLst>
        </pc:spChg>
        <pc:spChg chg="mod">
          <ac:chgData name="Noemi Trentinella" userId="5701269f82f8e2be" providerId="LiveId" clId="{FA1491F5-2987-43EA-A585-AA7DDF956882}" dt="2024-01-06T14:02:59.289" v="7157"/>
          <ac:spMkLst>
            <pc:docMk/>
            <pc:sldMk cId="3923411033" sldId="258"/>
            <ac:spMk id="146" creationId="{85898388-3CF0-1D97-31CB-D4438DF0DBCB}"/>
          </ac:spMkLst>
        </pc:spChg>
        <pc:spChg chg="mod">
          <ac:chgData name="Noemi Trentinella" userId="5701269f82f8e2be" providerId="LiveId" clId="{FA1491F5-2987-43EA-A585-AA7DDF956882}" dt="2024-01-06T14:05:01.300" v="7514"/>
          <ac:spMkLst>
            <pc:docMk/>
            <pc:sldMk cId="3923411033" sldId="258"/>
            <ac:spMk id="149" creationId="{85898388-3CF0-1D97-31CB-D4438DF0DBCB}"/>
          </ac:spMkLst>
        </pc:spChg>
        <pc:spChg chg="add mod">
          <ac:chgData name="Noemi Trentinella" userId="5701269f82f8e2be" providerId="LiveId" clId="{FA1491F5-2987-43EA-A585-AA7DDF956882}" dt="2024-01-06T14:06:42.110" v="7774" actId="1037"/>
          <ac:spMkLst>
            <pc:docMk/>
            <pc:sldMk cId="3923411033" sldId="258"/>
            <ac:spMk id="154" creationId="{78F27028-5B05-4F17-BA4C-3CED54C3D8DF}"/>
          </ac:spMkLst>
        </pc:spChg>
        <pc:spChg chg="add mod">
          <ac:chgData name="Noemi Trentinella" userId="5701269f82f8e2be" providerId="LiveId" clId="{FA1491F5-2987-43EA-A585-AA7DDF956882}" dt="2024-01-06T14:07:14.760" v="7884" actId="1035"/>
          <ac:spMkLst>
            <pc:docMk/>
            <pc:sldMk cId="3923411033" sldId="258"/>
            <ac:spMk id="155" creationId="{F438A263-3C1A-9FEA-2B79-CD6EA299D025}"/>
          </ac:spMkLst>
        </pc:spChg>
        <pc:grpChg chg="add mod">
          <ac:chgData name="Noemi Trentinella" userId="5701269f82f8e2be" providerId="LiveId" clId="{FA1491F5-2987-43EA-A585-AA7DDF956882}" dt="2024-01-04T22:37:30.158" v="4241" actId="1036"/>
          <ac:grpSpMkLst>
            <pc:docMk/>
            <pc:sldMk cId="3923411033" sldId="258"/>
            <ac:grpSpMk id="8" creationId="{349841DA-00DF-DC4E-728F-5D4A9DAEEED1}"/>
          </ac:grpSpMkLst>
        </pc:grpChg>
        <pc:grpChg chg="add mod">
          <ac:chgData name="Noemi Trentinella" userId="5701269f82f8e2be" providerId="LiveId" clId="{FA1491F5-2987-43EA-A585-AA7DDF956882}" dt="2024-01-06T13:32:11.341" v="4305" actId="1036"/>
          <ac:grpSpMkLst>
            <pc:docMk/>
            <pc:sldMk cId="3923411033" sldId="258"/>
            <ac:grpSpMk id="11" creationId="{BFE02E0C-312F-05FF-C4FC-5E7CCA041132}"/>
          </ac:grpSpMkLst>
        </pc:grpChg>
        <pc:grpChg chg="add mod">
          <ac:chgData name="Noemi Trentinella" userId="5701269f82f8e2be" providerId="LiveId" clId="{FA1491F5-2987-43EA-A585-AA7DDF956882}" dt="2024-01-01T17:32:20.903" v="1762" actId="14100"/>
          <ac:grpSpMkLst>
            <pc:docMk/>
            <pc:sldMk cId="3923411033" sldId="258"/>
            <ac:grpSpMk id="14" creationId="{6E63186E-B396-2C52-FFA9-8F9100E20102}"/>
          </ac:grpSpMkLst>
        </pc:grpChg>
        <pc:grpChg chg="add mod">
          <ac:chgData name="Noemi Trentinella" userId="5701269f82f8e2be" providerId="LiveId" clId="{FA1491F5-2987-43EA-A585-AA7DDF956882}" dt="2024-01-06T13:54:18.225" v="5754" actId="1038"/>
          <ac:grpSpMkLst>
            <pc:docMk/>
            <pc:sldMk cId="3923411033" sldId="258"/>
            <ac:grpSpMk id="17" creationId="{CF11D5B7-E877-9BE4-1776-20D9EF390375}"/>
          </ac:grpSpMkLst>
        </pc:grpChg>
        <pc:grpChg chg="add mod">
          <ac:chgData name="Noemi Trentinella" userId="5701269f82f8e2be" providerId="LiveId" clId="{FA1491F5-2987-43EA-A585-AA7DDF956882}" dt="2024-01-06T13:57:39.089" v="6326" actId="1037"/>
          <ac:grpSpMkLst>
            <pc:docMk/>
            <pc:sldMk cId="3923411033" sldId="258"/>
            <ac:grpSpMk id="21" creationId="{33C7B4A9-43C1-9A88-871B-151D8A97AD62}"/>
          </ac:grpSpMkLst>
        </pc:grpChg>
        <pc:grpChg chg="add mod">
          <ac:chgData name="Noemi Trentinella" userId="5701269f82f8e2be" providerId="LiveId" clId="{FA1491F5-2987-43EA-A585-AA7DDF956882}" dt="2024-01-06T13:56:45.821" v="6166" actId="1038"/>
          <ac:grpSpMkLst>
            <pc:docMk/>
            <pc:sldMk cId="3923411033" sldId="258"/>
            <ac:grpSpMk id="24" creationId="{E03ABDA8-D63F-53DB-D8B9-4FDA963D39A8}"/>
          </ac:grpSpMkLst>
        </pc:grpChg>
        <pc:grpChg chg="add mod">
          <ac:chgData name="Noemi Trentinella" userId="5701269f82f8e2be" providerId="LiveId" clId="{FA1491F5-2987-43EA-A585-AA7DDF956882}" dt="2024-01-06T13:55:27.058" v="5919" actId="1038"/>
          <ac:grpSpMkLst>
            <pc:docMk/>
            <pc:sldMk cId="3923411033" sldId="258"/>
            <ac:grpSpMk id="27" creationId="{C989AE9F-E86D-42A7-FB6D-B53D549C1631}"/>
          </ac:grpSpMkLst>
        </pc:grpChg>
        <pc:grpChg chg="add mod">
          <ac:chgData name="Noemi Trentinella" userId="5701269f82f8e2be" providerId="LiveId" clId="{FA1491F5-2987-43EA-A585-AA7DDF956882}" dt="2024-01-04T21:20:41.678" v="4239" actId="1035"/>
          <ac:grpSpMkLst>
            <pc:docMk/>
            <pc:sldMk cId="3923411033" sldId="258"/>
            <ac:grpSpMk id="34" creationId="{338D8190-2118-498A-ED6D-FF9606D6D460}"/>
          </ac:grpSpMkLst>
        </pc:grpChg>
        <pc:grpChg chg="add mod">
          <ac:chgData name="Noemi Trentinella" userId="5701269f82f8e2be" providerId="LiveId" clId="{FA1491F5-2987-43EA-A585-AA7DDF956882}" dt="2024-01-01T18:09:26.470" v="2793" actId="1038"/>
          <ac:grpSpMkLst>
            <pc:docMk/>
            <pc:sldMk cId="3923411033" sldId="258"/>
            <ac:grpSpMk id="38" creationId="{B86FAA09-FD9A-5FA3-4EBA-DF21741C3CEC}"/>
          </ac:grpSpMkLst>
        </pc:grpChg>
        <pc:grpChg chg="add del mod">
          <ac:chgData name="Noemi Trentinella" userId="5701269f82f8e2be" providerId="LiveId" clId="{FA1491F5-2987-43EA-A585-AA7DDF956882}" dt="2024-01-01T18:08:59.507" v="2700" actId="21"/>
          <ac:grpSpMkLst>
            <pc:docMk/>
            <pc:sldMk cId="3923411033" sldId="258"/>
            <ac:grpSpMk id="42" creationId="{6ED8D26B-0D56-EA7B-039F-5DD90BFED0FD}"/>
          </ac:grpSpMkLst>
        </pc:grpChg>
        <pc:grpChg chg="add mod">
          <ac:chgData name="Noemi Trentinella" userId="5701269f82f8e2be" providerId="LiveId" clId="{FA1491F5-2987-43EA-A585-AA7DDF956882}" dt="2024-01-04T17:54:21.972" v="3116" actId="1038"/>
          <ac:grpSpMkLst>
            <pc:docMk/>
            <pc:sldMk cId="3923411033" sldId="258"/>
            <ac:grpSpMk id="43" creationId="{7899FB17-B70E-CD2C-9568-6C14A0515CC8}"/>
          </ac:grpSpMkLst>
        </pc:grpChg>
        <pc:grpChg chg="add mod">
          <ac:chgData name="Noemi Trentinella" userId="5701269f82f8e2be" providerId="LiveId" clId="{FA1491F5-2987-43EA-A585-AA7DDF956882}" dt="2024-01-01T18:08:14.192" v="2577" actId="14100"/>
          <ac:grpSpMkLst>
            <pc:docMk/>
            <pc:sldMk cId="3923411033" sldId="258"/>
            <ac:grpSpMk id="46" creationId="{C096FAD1-FBCD-B451-9E1F-DF505BBB7D66}"/>
          </ac:grpSpMkLst>
        </pc:grpChg>
        <pc:grpChg chg="add mod">
          <ac:chgData name="Noemi Trentinella" userId="5701269f82f8e2be" providerId="LiveId" clId="{FA1491F5-2987-43EA-A585-AA7DDF956882}" dt="2024-01-04T17:54:46.162" v="3232" actId="1036"/>
          <ac:grpSpMkLst>
            <pc:docMk/>
            <pc:sldMk cId="3923411033" sldId="258"/>
            <ac:grpSpMk id="54" creationId="{83B9E613-9656-5300-067B-A912385D6ED7}"/>
          </ac:grpSpMkLst>
        </pc:grpChg>
        <pc:grpChg chg="add mod">
          <ac:chgData name="Noemi Trentinella" userId="5701269f82f8e2be" providerId="LiveId" clId="{FA1491F5-2987-43EA-A585-AA7DDF956882}" dt="2024-01-04T18:29:56.143" v="3343" actId="1035"/>
          <ac:grpSpMkLst>
            <pc:docMk/>
            <pc:sldMk cId="3923411033" sldId="258"/>
            <ac:grpSpMk id="62" creationId="{B017F076-EE06-2285-65F3-7407B4CA8C7C}"/>
          </ac:grpSpMkLst>
        </pc:grpChg>
        <pc:grpChg chg="add mod">
          <ac:chgData name="Noemi Trentinella" userId="5701269f82f8e2be" providerId="LiveId" clId="{FA1491F5-2987-43EA-A585-AA7DDF956882}" dt="2024-01-04T18:31:12.769" v="3523" actId="1037"/>
          <ac:grpSpMkLst>
            <pc:docMk/>
            <pc:sldMk cId="3923411033" sldId="258"/>
            <ac:grpSpMk id="66" creationId="{89F8AD1A-6DBB-1C7B-71E8-D811DD957250}"/>
          </ac:grpSpMkLst>
        </pc:grpChg>
        <pc:grpChg chg="add mod">
          <ac:chgData name="Noemi Trentinella" userId="5701269f82f8e2be" providerId="LiveId" clId="{FA1491F5-2987-43EA-A585-AA7DDF956882}" dt="2024-01-04T18:34:25.943" v="3831" actId="688"/>
          <ac:grpSpMkLst>
            <pc:docMk/>
            <pc:sldMk cId="3923411033" sldId="258"/>
            <ac:grpSpMk id="70" creationId="{C70CD980-0614-1279-57DC-B31B37C9A278}"/>
          </ac:grpSpMkLst>
        </pc:grpChg>
        <pc:grpChg chg="add mod">
          <ac:chgData name="Noemi Trentinella" userId="5701269f82f8e2be" providerId="LiveId" clId="{FA1491F5-2987-43EA-A585-AA7DDF956882}" dt="2024-01-01T22:09:45.121" v="2995" actId="14100"/>
          <ac:grpSpMkLst>
            <pc:docMk/>
            <pc:sldMk cId="3923411033" sldId="258"/>
            <ac:grpSpMk id="74" creationId="{4ED14A91-13F1-92DD-67EE-FD73369EEE4A}"/>
          </ac:grpSpMkLst>
        </pc:grpChg>
        <pc:grpChg chg="add mod">
          <ac:chgData name="Noemi Trentinella" userId="5701269f82f8e2be" providerId="LiveId" clId="{FA1491F5-2987-43EA-A585-AA7DDF956882}" dt="2024-01-01T18:03:33.341" v="1861" actId="14100"/>
          <ac:grpSpMkLst>
            <pc:docMk/>
            <pc:sldMk cId="3923411033" sldId="258"/>
            <ac:grpSpMk id="80" creationId="{F2E02F5B-5372-0026-2783-E7E953981A6E}"/>
          </ac:grpSpMkLst>
        </pc:grpChg>
        <pc:grpChg chg="add mod">
          <ac:chgData name="Noemi Trentinella" userId="5701269f82f8e2be" providerId="LiveId" clId="{FA1491F5-2987-43EA-A585-AA7DDF956882}" dt="2024-01-04T18:35:15.510" v="3898" actId="1035"/>
          <ac:grpSpMkLst>
            <pc:docMk/>
            <pc:sldMk cId="3923411033" sldId="258"/>
            <ac:grpSpMk id="85" creationId="{8ED92C0C-31F7-FB51-194F-4C4E60CB9082}"/>
          </ac:grpSpMkLst>
        </pc:grpChg>
        <pc:grpChg chg="add mod">
          <ac:chgData name="Noemi Trentinella" userId="5701269f82f8e2be" providerId="LiveId" clId="{FA1491F5-2987-43EA-A585-AA7DDF956882}" dt="2024-01-06T14:04:32.556" v="7412" actId="1036"/>
          <ac:grpSpMkLst>
            <pc:docMk/>
            <pc:sldMk cId="3923411033" sldId="258"/>
            <ac:grpSpMk id="89" creationId="{D29529BB-D30E-3388-D593-99A6EEB9C0B7}"/>
          </ac:grpSpMkLst>
        </pc:grpChg>
        <pc:grpChg chg="add mod">
          <ac:chgData name="Noemi Trentinella" userId="5701269f82f8e2be" providerId="LiveId" clId="{FA1491F5-2987-43EA-A585-AA7DDF956882}" dt="2024-01-06T14:03:44.411" v="7205" actId="1036"/>
          <ac:grpSpMkLst>
            <pc:docMk/>
            <pc:sldMk cId="3923411033" sldId="258"/>
            <ac:grpSpMk id="93" creationId="{CF4CFE90-BDC9-5055-B934-01904D137B54}"/>
          </ac:grpSpMkLst>
        </pc:grpChg>
        <pc:grpChg chg="del">
          <ac:chgData name="Noemi Trentinella" userId="5701269f82f8e2be" providerId="LiveId" clId="{FA1491F5-2987-43EA-A585-AA7DDF956882}" dt="2024-01-06T13:31:58.373" v="4264" actId="21"/>
          <ac:grpSpMkLst>
            <pc:docMk/>
            <pc:sldMk cId="3923411033" sldId="258"/>
            <ac:grpSpMk id="98" creationId="{F012B8D7-0BA5-0E3E-E39B-EBC2957189D3}"/>
          </ac:grpSpMkLst>
        </pc:grpChg>
        <pc:grpChg chg="add mod">
          <ac:chgData name="Noemi Trentinella" userId="5701269f82f8e2be" providerId="LiveId" clId="{FA1491F5-2987-43EA-A585-AA7DDF956882}" dt="2024-01-01T18:08:35.482" v="2629" actId="1035"/>
          <ac:grpSpMkLst>
            <pc:docMk/>
            <pc:sldMk cId="3923411033" sldId="258"/>
            <ac:grpSpMk id="100" creationId="{02797DFD-129A-2C6A-BEC6-C3855B21361E}"/>
          </ac:grpSpMkLst>
        </pc:grpChg>
        <pc:grpChg chg="add mod">
          <ac:chgData name="Noemi Trentinella" userId="5701269f82f8e2be" providerId="LiveId" clId="{FA1491F5-2987-43EA-A585-AA7DDF956882}" dt="2024-01-06T13:51:06.779" v="5394" actId="1035"/>
          <ac:grpSpMkLst>
            <pc:docMk/>
            <pc:sldMk cId="3923411033" sldId="258"/>
            <ac:grpSpMk id="114" creationId="{F76FC397-B918-4F7B-299B-605CC0766B34}"/>
          </ac:grpSpMkLst>
        </pc:grpChg>
        <pc:grpChg chg="add mod">
          <ac:chgData name="Noemi Trentinella" userId="5701269f82f8e2be" providerId="LiveId" clId="{FA1491F5-2987-43EA-A585-AA7DDF956882}" dt="2024-01-06T13:38:57.543" v="4965" actId="1038"/>
          <ac:grpSpMkLst>
            <pc:docMk/>
            <pc:sldMk cId="3923411033" sldId="258"/>
            <ac:grpSpMk id="118" creationId="{40438ED8-224E-4F7F-DC50-7BD91CDBA8EB}"/>
          </ac:grpSpMkLst>
        </pc:grpChg>
        <pc:grpChg chg="add mod">
          <ac:chgData name="Noemi Trentinella" userId="5701269f82f8e2be" providerId="LiveId" clId="{FA1491F5-2987-43EA-A585-AA7DDF956882}" dt="2024-01-06T14:02:11.160" v="6957" actId="1035"/>
          <ac:grpSpMkLst>
            <pc:docMk/>
            <pc:sldMk cId="3923411033" sldId="258"/>
            <ac:grpSpMk id="135" creationId="{FB1ED439-9C3B-9DA3-4B6A-64937284515C}"/>
          </ac:grpSpMkLst>
        </pc:grpChg>
        <pc:grpChg chg="add mod">
          <ac:chgData name="Noemi Trentinella" userId="5701269f82f8e2be" providerId="LiveId" clId="{FA1491F5-2987-43EA-A585-AA7DDF956882}" dt="2024-01-06T14:02:03.081" v="6950" actId="1035"/>
          <ac:grpSpMkLst>
            <pc:docMk/>
            <pc:sldMk cId="3923411033" sldId="258"/>
            <ac:grpSpMk id="140" creationId="{F7CA8AA5-5422-4D5F-5EE8-BEE944D2447C}"/>
          </ac:grpSpMkLst>
        </pc:grpChg>
        <pc:grpChg chg="add del mod">
          <ac:chgData name="Noemi Trentinella" userId="5701269f82f8e2be" providerId="LiveId" clId="{FA1491F5-2987-43EA-A585-AA7DDF956882}" dt="2024-01-06T14:03:13.414" v="7160" actId="21"/>
          <ac:grpSpMkLst>
            <pc:docMk/>
            <pc:sldMk cId="3923411033" sldId="258"/>
            <ac:grpSpMk id="144" creationId="{47EEAF5E-6410-6970-85C2-014ADB4645F6}"/>
          </ac:grpSpMkLst>
        </pc:grpChg>
        <pc:grpChg chg="add mod">
          <ac:chgData name="Noemi Trentinella" userId="5701269f82f8e2be" providerId="LiveId" clId="{FA1491F5-2987-43EA-A585-AA7DDF956882}" dt="2024-01-06T14:05:01.300" v="7514"/>
          <ac:grpSpMkLst>
            <pc:docMk/>
            <pc:sldMk cId="3923411033" sldId="258"/>
            <ac:grpSpMk id="147" creationId="{47EEAF5E-6410-6970-85C2-014ADB4645F6}"/>
          </ac:grpSpMkLst>
        </pc:grpChg>
        <pc:cxnChg chg="mod">
          <ac:chgData name="Noemi Trentinella" userId="5701269f82f8e2be" providerId="LiveId" clId="{FA1491F5-2987-43EA-A585-AA7DDF956882}" dt="2024-01-04T17:53:30.512" v="3010"/>
          <ac:cxnSpMkLst>
            <pc:docMk/>
            <pc:sldMk cId="3923411033" sldId="258"/>
            <ac:cxnSpMk id="9" creationId="{38766466-5DE6-3E3E-BF86-A91BCCE3DD93}"/>
          </ac:cxnSpMkLst>
        </pc:cxnChg>
        <pc:cxnChg chg="mod">
          <ac:chgData name="Noemi Trentinella" userId="5701269f82f8e2be" providerId="LiveId" clId="{FA1491F5-2987-43EA-A585-AA7DDF956882}" dt="2023-12-31T08:50:04.319" v="171"/>
          <ac:cxnSpMkLst>
            <pc:docMk/>
            <pc:sldMk cId="3923411033" sldId="258"/>
            <ac:cxnSpMk id="15" creationId="{68ED3E3E-76D2-063F-DF75-858574390490}"/>
          </ac:cxnSpMkLst>
        </pc:cxnChg>
        <pc:cxnChg chg="mod">
          <ac:chgData name="Noemi Trentinella" userId="5701269f82f8e2be" providerId="LiveId" clId="{FA1491F5-2987-43EA-A585-AA7DDF956882}" dt="2024-01-06T13:54:09.234" v="5735" actId="14100"/>
          <ac:cxnSpMkLst>
            <pc:docMk/>
            <pc:sldMk cId="3923411033" sldId="258"/>
            <ac:cxnSpMk id="19" creationId="{4896FE5F-B4F3-201B-DBD4-892A6CCF20DF}"/>
          </ac:cxnSpMkLst>
        </pc:cxnChg>
        <pc:cxnChg chg="mod">
          <ac:chgData name="Noemi Trentinella" userId="5701269f82f8e2be" providerId="LiveId" clId="{FA1491F5-2987-43EA-A585-AA7DDF956882}" dt="2024-01-01T16:26:58.982" v="211"/>
          <ac:cxnSpMkLst>
            <pc:docMk/>
            <pc:sldMk cId="3923411033" sldId="258"/>
            <ac:cxnSpMk id="22" creationId="{24BA32A8-FD10-624E-8E55-1BDDBF331A5D}"/>
          </ac:cxnSpMkLst>
        </pc:cxnChg>
        <pc:cxnChg chg="mod">
          <ac:chgData name="Noemi Trentinella" userId="5701269f82f8e2be" providerId="LiveId" clId="{FA1491F5-2987-43EA-A585-AA7DDF956882}" dt="2024-01-01T16:28:06.646" v="327"/>
          <ac:cxnSpMkLst>
            <pc:docMk/>
            <pc:sldMk cId="3923411033" sldId="258"/>
            <ac:cxnSpMk id="25" creationId="{5D60D7B4-F00E-90FE-1EBE-8F6F9A2666A7}"/>
          </ac:cxnSpMkLst>
        </pc:cxnChg>
        <pc:cxnChg chg="mod">
          <ac:chgData name="Noemi Trentinella" userId="5701269f82f8e2be" providerId="LiveId" clId="{FA1491F5-2987-43EA-A585-AA7DDF956882}" dt="2024-01-06T13:55:03.188" v="5864" actId="14100"/>
          <ac:cxnSpMkLst>
            <pc:docMk/>
            <pc:sldMk cId="3923411033" sldId="258"/>
            <ac:cxnSpMk id="28" creationId="{E4FAAC1E-1AE4-40BB-8393-15CEFFBD7433}"/>
          </ac:cxnSpMkLst>
        </pc:cxnChg>
        <pc:cxnChg chg="mod">
          <ac:chgData name="Noemi Trentinella" userId="5701269f82f8e2be" providerId="LiveId" clId="{FA1491F5-2987-43EA-A585-AA7DDF956882}" dt="2024-01-01T18:05:10.573" v="2121" actId="14100"/>
          <ac:cxnSpMkLst>
            <pc:docMk/>
            <pc:sldMk cId="3923411033" sldId="258"/>
            <ac:cxnSpMk id="35" creationId="{018A2113-9D3A-147B-62DD-9113F63CEE39}"/>
          </ac:cxnSpMkLst>
        </pc:cxnChg>
        <pc:cxnChg chg="mod">
          <ac:chgData name="Noemi Trentinella" userId="5701269f82f8e2be" providerId="LiveId" clId="{FA1491F5-2987-43EA-A585-AA7DDF956882}" dt="2024-01-01T22:04:23.767" v="2795" actId="14100"/>
          <ac:cxnSpMkLst>
            <pc:docMk/>
            <pc:sldMk cId="3923411033" sldId="258"/>
            <ac:cxnSpMk id="39" creationId="{56A01032-65D6-0D84-8C76-5FB7FE96DDBC}"/>
          </ac:cxnSpMkLst>
        </pc:cxnChg>
        <pc:cxnChg chg="mod">
          <ac:chgData name="Noemi Trentinella" userId="5701269f82f8e2be" providerId="LiveId" clId="{FA1491F5-2987-43EA-A585-AA7DDF956882}" dt="2024-01-01T16:56:03.235" v="461"/>
          <ac:cxnSpMkLst>
            <pc:docMk/>
            <pc:sldMk cId="3923411033" sldId="258"/>
            <ac:cxnSpMk id="43" creationId="{0F5AED0A-C9D6-7323-3BD3-7B55C47948C2}"/>
          </ac:cxnSpMkLst>
        </pc:cxnChg>
        <pc:cxnChg chg="mod">
          <ac:chgData name="Noemi Trentinella" userId="5701269f82f8e2be" providerId="LiveId" clId="{FA1491F5-2987-43EA-A585-AA7DDF956882}" dt="2024-01-04T17:54:13.146" v="3077"/>
          <ac:cxnSpMkLst>
            <pc:docMk/>
            <pc:sldMk cId="3923411033" sldId="258"/>
            <ac:cxnSpMk id="44" creationId="{31CF4979-E564-CCAB-61F4-EE19A7FCD9AF}"/>
          </ac:cxnSpMkLst>
        </pc:cxnChg>
        <pc:cxnChg chg="mod">
          <ac:chgData name="Noemi Trentinella" userId="5701269f82f8e2be" providerId="LiveId" clId="{FA1491F5-2987-43EA-A585-AA7DDF956882}" dt="2024-01-01T22:12:36.194" v="3007" actId="14100"/>
          <ac:cxnSpMkLst>
            <pc:docMk/>
            <pc:sldMk cId="3923411033" sldId="258"/>
            <ac:cxnSpMk id="47" creationId="{FE285225-1C31-E8AC-B2C8-E7710188661D}"/>
          </ac:cxnSpMkLst>
        </pc:cxnChg>
        <pc:cxnChg chg="add mod">
          <ac:chgData name="Noemi Trentinella" userId="5701269f82f8e2be" providerId="LiveId" clId="{FA1491F5-2987-43EA-A585-AA7DDF956882}" dt="2024-01-01T17:30:05.985" v="1463" actId="1036"/>
          <ac:cxnSpMkLst>
            <pc:docMk/>
            <pc:sldMk cId="3923411033" sldId="258"/>
            <ac:cxnSpMk id="51" creationId="{FFE6288C-3EEF-D944-F1B5-0A89226E4004}"/>
          </ac:cxnSpMkLst>
        </pc:cxnChg>
        <pc:cxnChg chg="add mod">
          <ac:chgData name="Noemi Trentinella" userId="5701269f82f8e2be" providerId="LiveId" clId="{FA1491F5-2987-43EA-A585-AA7DDF956882}" dt="2024-01-01T18:03:02.806" v="1805" actId="14100"/>
          <ac:cxnSpMkLst>
            <pc:docMk/>
            <pc:sldMk cId="3923411033" sldId="258"/>
            <ac:cxnSpMk id="53" creationId="{DC8C1E94-7E62-77DF-1D4E-A12DBFB55E6A}"/>
          </ac:cxnSpMkLst>
        </pc:cxnChg>
        <pc:cxnChg chg="mod">
          <ac:chgData name="Noemi Trentinella" userId="5701269f82f8e2be" providerId="LiveId" clId="{FA1491F5-2987-43EA-A585-AA7DDF956882}" dt="2024-01-04T17:54:25.855" v="3117"/>
          <ac:cxnSpMkLst>
            <pc:docMk/>
            <pc:sldMk cId="3923411033" sldId="258"/>
            <ac:cxnSpMk id="55" creationId="{610B5FA7-FD66-55DA-8F70-535BF081F189}"/>
          </ac:cxnSpMkLst>
        </pc:cxnChg>
        <pc:cxnChg chg="mod">
          <ac:chgData name="Noemi Trentinella" userId="5701269f82f8e2be" providerId="LiveId" clId="{FA1491F5-2987-43EA-A585-AA7DDF956882}" dt="2024-01-04T18:29:33.325" v="3316"/>
          <ac:cxnSpMkLst>
            <pc:docMk/>
            <pc:sldMk cId="3923411033" sldId="258"/>
            <ac:cxnSpMk id="63" creationId="{712DE504-5947-4A11-6A15-8EB23ACADA28}"/>
          </ac:cxnSpMkLst>
        </pc:cxnChg>
        <pc:cxnChg chg="mod">
          <ac:chgData name="Noemi Trentinella" userId="5701269f82f8e2be" providerId="LiveId" clId="{FA1491F5-2987-43EA-A585-AA7DDF956882}" dt="2024-01-04T18:31:02.027" v="3467"/>
          <ac:cxnSpMkLst>
            <pc:docMk/>
            <pc:sldMk cId="3923411033" sldId="258"/>
            <ac:cxnSpMk id="67" creationId="{15FEA0FD-32FE-AA2A-AC7B-D6587C459921}"/>
          </ac:cxnSpMkLst>
        </pc:cxnChg>
        <pc:cxnChg chg="mod">
          <ac:chgData name="Noemi Trentinella" userId="5701269f82f8e2be" providerId="LiveId" clId="{FA1491F5-2987-43EA-A585-AA7DDF956882}" dt="2024-01-04T18:33:25.353" v="3574"/>
          <ac:cxnSpMkLst>
            <pc:docMk/>
            <pc:sldMk cId="3923411033" sldId="258"/>
            <ac:cxnSpMk id="71" creationId="{48B291BA-9A45-002A-640E-FB92EE43E773}"/>
          </ac:cxnSpMkLst>
        </pc:cxnChg>
        <pc:cxnChg chg="mod">
          <ac:chgData name="Noemi Trentinella" userId="5701269f82f8e2be" providerId="LiveId" clId="{FA1491F5-2987-43EA-A585-AA7DDF956882}" dt="2024-01-01T18:05:33.428" v="2130" actId="14100"/>
          <ac:cxnSpMkLst>
            <pc:docMk/>
            <pc:sldMk cId="3923411033" sldId="258"/>
            <ac:cxnSpMk id="75" creationId="{A794AC90-A814-9B4F-B429-A2D4898FBD61}"/>
          </ac:cxnSpMkLst>
        </pc:cxnChg>
        <pc:cxnChg chg="add del mod">
          <ac:chgData name="Noemi Trentinella" userId="5701269f82f8e2be" providerId="LiveId" clId="{FA1491F5-2987-43EA-A585-AA7DDF956882}" dt="2024-01-06T13:48:29.075" v="5231" actId="21"/>
          <ac:cxnSpMkLst>
            <pc:docMk/>
            <pc:sldMk cId="3923411033" sldId="258"/>
            <ac:cxnSpMk id="78" creationId="{23B2505C-D9BC-48F4-39EB-4C6F927FD03F}"/>
          </ac:cxnSpMkLst>
        </pc:cxnChg>
        <pc:cxnChg chg="mod">
          <ac:chgData name="Noemi Trentinella" userId="5701269f82f8e2be" providerId="LiveId" clId="{FA1491F5-2987-43EA-A585-AA7DDF956882}" dt="2024-01-01T22:09:05.170" v="2978" actId="14100"/>
          <ac:cxnSpMkLst>
            <pc:docMk/>
            <pc:sldMk cId="3923411033" sldId="258"/>
            <ac:cxnSpMk id="81" creationId="{78A09BAF-7FCE-1BD6-FF4D-4A8F96A4B877}"/>
          </ac:cxnSpMkLst>
        </pc:cxnChg>
        <pc:cxnChg chg="add del mod">
          <ac:chgData name="Noemi Trentinella" userId="5701269f82f8e2be" providerId="LiveId" clId="{FA1491F5-2987-43EA-A585-AA7DDF956882}" dt="2024-01-06T13:48:23.708" v="5230" actId="21"/>
          <ac:cxnSpMkLst>
            <pc:docMk/>
            <pc:sldMk cId="3923411033" sldId="258"/>
            <ac:cxnSpMk id="84" creationId="{9236AA23-1261-D41D-289D-2DC2F2F158DD}"/>
          </ac:cxnSpMkLst>
        </pc:cxnChg>
        <pc:cxnChg chg="mod">
          <ac:chgData name="Noemi Trentinella" userId="5701269f82f8e2be" providerId="LiveId" clId="{FA1491F5-2987-43EA-A585-AA7DDF956882}" dt="2024-01-04T18:34:59.105" v="3888"/>
          <ac:cxnSpMkLst>
            <pc:docMk/>
            <pc:sldMk cId="3923411033" sldId="258"/>
            <ac:cxnSpMk id="86" creationId="{58C0DCD7-6E02-366B-BF81-1D9A662B750B}"/>
          </ac:cxnSpMkLst>
        </pc:cxnChg>
        <pc:cxnChg chg="mod">
          <ac:chgData name="Noemi Trentinella" userId="5701269f82f8e2be" providerId="LiveId" clId="{FA1491F5-2987-43EA-A585-AA7DDF956882}" dt="2024-01-04T18:35:56.705" v="3994"/>
          <ac:cxnSpMkLst>
            <pc:docMk/>
            <pc:sldMk cId="3923411033" sldId="258"/>
            <ac:cxnSpMk id="90" creationId="{1EDED9A2-598D-F4D8-5B3D-34A02149B5DD}"/>
          </ac:cxnSpMkLst>
        </pc:cxnChg>
        <pc:cxnChg chg="mod">
          <ac:chgData name="Noemi Trentinella" userId="5701269f82f8e2be" providerId="LiveId" clId="{FA1491F5-2987-43EA-A585-AA7DDF956882}" dt="2024-01-04T18:37:19.282" v="4123"/>
          <ac:cxnSpMkLst>
            <pc:docMk/>
            <pc:sldMk cId="3923411033" sldId="258"/>
            <ac:cxnSpMk id="94" creationId="{93876A18-989C-6B44-46CA-F557F234209F}"/>
          </ac:cxnSpMkLst>
        </pc:cxnChg>
        <pc:cxnChg chg="add mod">
          <ac:chgData name="Noemi Trentinella" userId="5701269f82f8e2be" providerId="LiveId" clId="{FA1491F5-2987-43EA-A585-AA7DDF956882}" dt="2024-01-04T18:39:52.542" v="4236" actId="14100"/>
          <ac:cxnSpMkLst>
            <pc:docMk/>
            <pc:sldMk cId="3923411033" sldId="258"/>
            <ac:cxnSpMk id="97" creationId="{7A4C4CD6-780F-9FB0-EBF1-49FF763AAC6A}"/>
          </ac:cxnSpMkLst>
        </pc:cxnChg>
        <pc:cxnChg chg="mod">
          <ac:chgData name="Noemi Trentinella" userId="5701269f82f8e2be" providerId="LiveId" clId="{FA1491F5-2987-43EA-A585-AA7DDF956882}" dt="2024-01-06T13:31:58.373" v="4264" actId="21"/>
          <ac:cxnSpMkLst>
            <pc:docMk/>
            <pc:sldMk cId="3923411033" sldId="258"/>
            <ac:cxnSpMk id="99" creationId="{10A93B44-E168-9A8A-ED7E-2C65EA6B7244}"/>
          </ac:cxnSpMkLst>
        </pc:cxnChg>
        <pc:cxnChg chg="mod">
          <ac:chgData name="Noemi Trentinella" userId="5701269f82f8e2be" providerId="LiveId" clId="{FA1491F5-2987-43EA-A585-AA7DDF956882}" dt="2024-01-01T22:10:21.058" v="2997" actId="14100"/>
          <ac:cxnSpMkLst>
            <pc:docMk/>
            <pc:sldMk cId="3923411033" sldId="258"/>
            <ac:cxnSpMk id="101" creationId="{D088D821-F90C-E510-9A9E-A20820E63090}"/>
          </ac:cxnSpMkLst>
        </pc:cxnChg>
        <pc:cxnChg chg="mod">
          <ac:chgData name="Noemi Trentinella" userId="5701269f82f8e2be" providerId="LiveId" clId="{FA1491F5-2987-43EA-A585-AA7DDF956882}" dt="2024-01-06T13:32:02.531" v="4265"/>
          <ac:cxnSpMkLst>
            <pc:docMk/>
            <pc:sldMk cId="3923411033" sldId="258"/>
            <ac:cxnSpMk id="108" creationId="{5806D400-39EA-75AF-CD9C-9D5168C3BD53}"/>
          </ac:cxnSpMkLst>
        </pc:cxnChg>
        <pc:cxnChg chg="add mod">
          <ac:chgData name="Noemi Trentinella" userId="5701269f82f8e2be" providerId="LiveId" clId="{FA1491F5-2987-43EA-A585-AA7DDF956882}" dt="2024-01-06T13:51:42.449" v="5467" actId="14100"/>
          <ac:cxnSpMkLst>
            <pc:docMk/>
            <pc:sldMk cId="3923411033" sldId="258"/>
            <ac:cxnSpMk id="111" creationId="{65BF1D11-DB45-7BB8-75E4-DCF8CB2CD56F}"/>
          </ac:cxnSpMkLst>
        </pc:cxnChg>
        <pc:cxnChg chg="add mod">
          <ac:chgData name="Noemi Trentinella" userId="5701269f82f8e2be" providerId="LiveId" clId="{FA1491F5-2987-43EA-A585-AA7DDF956882}" dt="2024-01-06T13:51:54.101" v="5487" actId="1038"/>
          <ac:cxnSpMkLst>
            <pc:docMk/>
            <pc:sldMk cId="3923411033" sldId="258"/>
            <ac:cxnSpMk id="113" creationId="{D18AD517-744B-5757-83F8-1CE26670AE75}"/>
          </ac:cxnSpMkLst>
        </pc:cxnChg>
        <pc:cxnChg chg="mod">
          <ac:chgData name="Noemi Trentinella" userId="5701269f82f8e2be" providerId="LiveId" clId="{FA1491F5-2987-43EA-A585-AA7DDF956882}" dt="2024-01-06T13:51:16.028" v="5395" actId="14100"/>
          <ac:cxnSpMkLst>
            <pc:docMk/>
            <pc:sldMk cId="3923411033" sldId="258"/>
            <ac:cxnSpMk id="115" creationId="{BA092168-FC1B-AE13-4D1B-50EBBEE681F2}"/>
          </ac:cxnSpMkLst>
        </pc:cxnChg>
        <pc:cxnChg chg="mod">
          <ac:chgData name="Noemi Trentinella" userId="5701269f82f8e2be" providerId="LiveId" clId="{FA1491F5-2987-43EA-A585-AA7DDF956882}" dt="2024-01-06T13:38:51.842" v="4936"/>
          <ac:cxnSpMkLst>
            <pc:docMk/>
            <pc:sldMk cId="3923411033" sldId="258"/>
            <ac:cxnSpMk id="119" creationId="{91796D43-79A3-4E56-CE14-02922CE8D7B7}"/>
          </ac:cxnSpMkLst>
        </pc:cxnChg>
        <pc:cxnChg chg="add mod">
          <ac:chgData name="Noemi Trentinella" userId="5701269f82f8e2be" providerId="LiveId" clId="{FA1491F5-2987-43EA-A585-AA7DDF956882}" dt="2024-01-06T13:59:09.486" v="6599" actId="14100"/>
          <ac:cxnSpMkLst>
            <pc:docMk/>
            <pc:sldMk cId="3923411033" sldId="258"/>
            <ac:cxnSpMk id="129" creationId="{B4436DDC-D432-23B1-87A4-8C86CD587C55}"/>
          </ac:cxnSpMkLst>
        </pc:cxnChg>
        <pc:cxnChg chg="mod">
          <ac:chgData name="Noemi Trentinella" userId="5701269f82f8e2be" providerId="LiveId" clId="{FA1491F5-2987-43EA-A585-AA7DDF956882}" dt="2024-01-06T14:01:14.353" v="6683" actId="14100"/>
          <ac:cxnSpMkLst>
            <pc:docMk/>
            <pc:sldMk cId="3923411033" sldId="258"/>
            <ac:cxnSpMk id="136" creationId="{0B99598D-702B-84EB-7602-2739D7993D90}"/>
          </ac:cxnSpMkLst>
        </pc:cxnChg>
        <pc:cxnChg chg="mod">
          <ac:chgData name="Noemi Trentinella" userId="5701269f82f8e2be" providerId="LiveId" clId="{FA1491F5-2987-43EA-A585-AA7DDF956882}" dt="2024-01-06T14:01:40.841" v="6876"/>
          <ac:cxnSpMkLst>
            <pc:docMk/>
            <pc:sldMk cId="3923411033" sldId="258"/>
            <ac:cxnSpMk id="141" creationId="{D99C0756-B244-2553-FBA2-71E9C45766EF}"/>
          </ac:cxnSpMkLst>
        </pc:cxnChg>
        <pc:cxnChg chg="mod">
          <ac:chgData name="Noemi Trentinella" userId="5701269f82f8e2be" providerId="LiveId" clId="{FA1491F5-2987-43EA-A585-AA7DDF956882}" dt="2024-01-06T14:02:59.289" v="7157"/>
          <ac:cxnSpMkLst>
            <pc:docMk/>
            <pc:sldMk cId="3923411033" sldId="258"/>
            <ac:cxnSpMk id="145" creationId="{C577C902-44E0-CC5B-AC16-B896BD7D0B42}"/>
          </ac:cxnSpMkLst>
        </pc:cxnChg>
        <pc:cxnChg chg="mod">
          <ac:chgData name="Noemi Trentinella" userId="5701269f82f8e2be" providerId="LiveId" clId="{FA1491F5-2987-43EA-A585-AA7DDF956882}" dt="2024-01-06T14:05:01.300" v="7514"/>
          <ac:cxnSpMkLst>
            <pc:docMk/>
            <pc:sldMk cId="3923411033" sldId="258"/>
            <ac:cxnSpMk id="148" creationId="{C577C902-44E0-CC5B-AC16-B896BD7D0B42}"/>
          </ac:cxnSpMkLst>
        </pc:cxnChg>
        <pc:cxnChg chg="add mod">
          <ac:chgData name="Noemi Trentinella" userId="5701269f82f8e2be" providerId="LiveId" clId="{FA1491F5-2987-43EA-A585-AA7DDF956882}" dt="2024-01-06T14:05:52.915" v="7603" actId="1035"/>
          <ac:cxnSpMkLst>
            <pc:docMk/>
            <pc:sldMk cId="3923411033" sldId="258"/>
            <ac:cxnSpMk id="150" creationId="{EED24479-61BE-68C6-ACBC-C0AF39BF669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4C682-62D7-79DD-B1BB-307EFA054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DE161B-4F22-FFA6-72ED-36A11923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122CC-5623-4F6A-50E2-4FE8CCBA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324344-E191-A646-5E23-E62E259E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DC80-A3B1-9116-ADEC-D043CFC5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92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863B2-218B-ADBB-69D0-7F568A1D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A325F8-8D47-8523-5468-0DB6BE90D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D7840-E43A-6887-5E1B-9970E1B8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A3EEF-72D9-6546-E5F5-86F9BB7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89D565-91F0-E6F1-E974-A6FDB6CF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03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DDE442-29A6-09F4-A805-B9F7C366D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DB7625-0653-009B-3B0D-07E6E743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DD568D-FBA5-DCB5-1F37-6D66CA36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A5C70-7CBD-396B-E4C9-025B0146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102E62-CE75-7B0E-C34F-209F2E4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01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2681E-C912-0D9B-347E-54799BF4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DACF9-5F04-29C9-698C-9C6433E5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F70751-E7EE-117D-EC1E-5F26F0F0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84866-E5F2-BE56-EE1C-612BC0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019439-EC48-7F10-FD71-DBCA0C8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2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BA909-866F-E263-1B10-F69576FA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F40A00-CB51-22EE-0F60-3EB5816A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68EB6-E14B-DDB0-1773-98829687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DA1CFF-4A84-B8EF-3E25-C9E784C0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C596BA-ED9B-28E6-6CA3-BC2A56D6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6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4DD83-3108-F1E3-028E-25C3152F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41011C-D487-8503-1AC9-B670D41DF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FE7B8C-C378-15F1-85EE-A02CD8CF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343310-B415-0940-DB5F-B8570EF0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970B4-5B65-5B52-B0B1-ACCE8C8A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137ABF-417C-3813-9F50-38FFB897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6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DC1C4B-2AAE-012F-1AD3-0ABC2F5B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6E6649-75D7-BCDC-2196-67417AB3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40F220-E939-5F41-6F90-28E74A2C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6A4536-F70A-A086-4542-078750C6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627A47-25A1-9545-69D9-2032101FB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D46AC6-22A8-0BDB-02D5-1E41795F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0042C3-1136-F7E9-5153-8A3AAC41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2820B5-1635-4EF4-633B-8E9D6E22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7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90CD3-180A-A683-F472-93D3F47D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D6DDC-BD14-C494-85F8-2F74BD6E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D4B6B7-5185-0C30-2951-7B0ECABA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D81864-3A1D-0B04-0410-FDAFE595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CDAF98-0BB8-CE3D-1504-582F17E8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4B0474-AA45-40B7-6277-222842FC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69972F-04C1-EA7D-13D5-4BBB96E5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2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133619-47A5-53C0-2453-D794B3B9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0BA37B-A1C5-D4B4-B257-D8756E0E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FD497E-3AAC-EAA9-84C8-B57FAE05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EAA90D-2936-0990-09ED-9853021F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3A7160-D7DE-3459-5A22-B15A8BC6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96992D-6479-46ED-508D-0B0CFD58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14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C8A4D-C92B-DD4D-AFA7-C60892E6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9525BC-5E86-2231-7542-5B1A484EE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D6646D-B3C9-828E-2514-EE2DC060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4D95B1-3FCD-DC07-45F9-4691C2A5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66EACE-AD38-CB28-FA3C-8F4E4F11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2C05FF-96F3-EE84-CF97-33CDC677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93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81B454-6336-D4C4-EE01-E7F2B378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405E0A-35A4-22C9-5F10-A9E68B1F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5F53B2-0F9C-6FFA-7E06-36AC19CF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D586C-6C7F-4814-BEBA-0785367FBCA4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0883A-27A4-67C0-7B8E-36124FDBE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FDF920-373A-8651-020E-B63CAFA53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1C0CC-083C-4B50-8073-5D5CDA34A7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EC468-9092-967E-F01B-258F04854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Esercizio W9D1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5B406E-EE11-0521-3DD2-34407C746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SCHEMA CONCETTUALE</a:t>
            </a:r>
          </a:p>
        </p:txBody>
      </p:sp>
    </p:spTree>
    <p:extLst>
      <p:ext uri="{BB962C8B-B14F-4D97-AF65-F5344CB8AC3E}">
        <p14:creationId xmlns:p14="http://schemas.microsoft.com/office/powerpoint/2010/main" val="78310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elettronica, schermata, Carattere&#10;&#10;Descrizione generata automaticamente">
            <a:extLst>
              <a:ext uri="{FF2B5EF4-FFF2-40B4-BE49-F238E27FC236}">
                <a16:creationId xmlns:a16="http://schemas.microsoft.com/office/drawing/2014/main" id="{4C2F6967-3082-0BD9-1E76-41463EFF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3" y="127673"/>
            <a:ext cx="11183055" cy="64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F63B755-57E0-3E10-8ABC-EDAAB378B9B0}"/>
              </a:ext>
            </a:extLst>
          </p:cNvPr>
          <p:cNvSpPr/>
          <p:nvPr/>
        </p:nvSpPr>
        <p:spPr>
          <a:xfrm>
            <a:off x="1463187" y="1705257"/>
            <a:ext cx="1632243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7D2C82-8BB8-D75C-221D-3393B96ACE15}"/>
              </a:ext>
            </a:extLst>
          </p:cNvPr>
          <p:cNvSpPr txBox="1"/>
          <p:nvPr/>
        </p:nvSpPr>
        <p:spPr>
          <a:xfrm>
            <a:off x="1923351" y="1945627"/>
            <a:ext cx="149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7ED59-01AF-EECE-82EC-3212797A8BAC}"/>
              </a:ext>
            </a:extLst>
          </p:cNvPr>
          <p:cNvSpPr/>
          <p:nvPr/>
        </p:nvSpPr>
        <p:spPr>
          <a:xfrm>
            <a:off x="7271351" y="1665329"/>
            <a:ext cx="2532484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A3F888-BC88-9EE3-D5C1-E1C841AD7F56}"/>
              </a:ext>
            </a:extLst>
          </p:cNvPr>
          <p:cNvSpPr txBox="1"/>
          <p:nvPr/>
        </p:nvSpPr>
        <p:spPr>
          <a:xfrm>
            <a:off x="7731822" y="1906092"/>
            <a:ext cx="197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AnagraficaDipendenti</a:t>
            </a:r>
            <a:endParaRPr lang="it-IT" sz="1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21D89A-1CE1-82D3-AA0B-6CB71D08FAE3}"/>
              </a:ext>
            </a:extLst>
          </p:cNvPr>
          <p:cNvSpPr txBox="1"/>
          <p:nvPr/>
        </p:nvSpPr>
        <p:spPr>
          <a:xfrm>
            <a:off x="8392448" y="4892063"/>
            <a:ext cx="166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Videogiochi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089ADAE-A5C0-3DD4-6500-FFAE29F125AC}"/>
              </a:ext>
            </a:extLst>
          </p:cNvPr>
          <p:cNvSpPr/>
          <p:nvPr/>
        </p:nvSpPr>
        <p:spPr>
          <a:xfrm>
            <a:off x="8024336" y="4631588"/>
            <a:ext cx="1975757" cy="809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6E63186E-B396-2C52-FFA9-8F9100E20102}"/>
              </a:ext>
            </a:extLst>
          </p:cNvPr>
          <p:cNvGrpSpPr/>
          <p:nvPr/>
        </p:nvGrpSpPr>
        <p:grpSpPr>
          <a:xfrm>
            <a:off x="2690543" y="2510696"/>
            <a:ext cx="164145" cy="652017"/>
            <a:chOff x="3631117" y="3508310"/>
            <a:chExt cx="100338" cy="543478"/>
          </a:xfrm>
        </p:grpSpPr>
        <p:cxnSp>
          <p:nvCxnSpPr>
            <p:cNvPr id="15" name="Straight Connector 6">
              <a:extLst>
                <a:ext uri="{FF2B5EF4-FFF2-40B4-BE49-F238E27FC236}">
                  <a16:creationId xmlns:a16="http://schemas.microsoft.com/office/drawing/2014/main" id="{68ED3E3E-76D2-063F-DF75-858574390490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74B15DF4-3ACC-E960-87FE-855A1BA42839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F01BEE-FC79-A714-E334-921C6754C0F1}"/>
              </a:ext>
            </a:extLst>
          </p:cNvPr>
          <p:cNvSpPr txBox="1"/>
          <p:nvPr/>
        </p:nvSpPr>
        <p:spPr>
          <a:xfrm>
            <a:off x="2775014" y="3197583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IDStore</a:t>
            </a:r>
            <a:r>
              <a:rPr lang="it-IT" sz="1200" dirty="0"/>
              <a:t> </a:t>
            </a:r>
          </a:p>
        </p:txBody>
      </p:sp>
      <p:grpSp>
        <p:nvGrpSpPr>
          <p:cNvPr id="17" name="Group 33">
            <a:extLst>
              <a:ext uri="{FF2B5EF4-FFF2-40B4-BE49-F238E27FC236}">
                <a16:creationId xmlns:a16="http://schemas.microsoft.com/office/drawing/2014/main" id="{CF11D5B7-E877-9BE4-1776-20D9EF390375}"/>
              </a:ext>
            </a:extLst>
          </p:cNvPr>
          <p:cNvGrpSpPr/>
          <p:nvPr/>
        </p:nvGrpSpPr>
        <p:grpSpPr>
          <a:xfrm rot="4633783" flipH="1">
            <a:off x="1194190" y="1916009"/>
            <a:ext cx="150955" cy="340371"/>
            <a:chOff x="5673789" y="3210645"/>
            <a:chExt cx="221136" cy="533030"/>
          </a:xfrm>
        </p:grpSpPr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4896FE5F-B4F3-201B-DBD4-892A6CCF20DF}"/>
                </a:ext>
              </a:extLst>
            </p:cNvPr>
            <p:cNvCxnSpPr>
              <a:cxnSpLocks/>
            </p:cNvCxnSpPr>
            <p:nvPr/>
          </p:nvCxnSpPr>
          <p:spPr>
            <a:xfrm rot="4633783" flipV="1">
              <a:off x="5586433" y="3367616"/>
              <a:ext cx="318735" cy="4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E3CC7E13-9DF5-C7A0-2009-0C463D5B0782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33C7B4A9-43C1-9A88-871B-151D8A97AD62}"/>
              </a:ext>
            </a:extLst>
          </p:cNvPr>
          <p:cNvGrpSpPr/>
          <p:nvPr/>
        </p:nvGrpSpPr>
        <p:grpSpPr>
          <a:xfrm rot="7974871">
            <a:off x="480102" y="1676156"/>
            <a:ext cx="156739" cy="418900"/>
            <a:chOff x="5695094" y="3114325"/>
            <a:chExt cx="157059" cy="621334"/>
          </a:xfrm>
        </p:grpSpPr>
        <p:cxnSp>
          <p:nvCxnSpPr>
            <p:cNvPr id="22" name="Straight Connector 34">
              <a:extLst>
                <a:ext uri="{FF2B5EF4-FFF2-40B4-BE49-F238E27FC236}">
                  <a16:creationId xmlns:a16="http://schemas.microsoft.com/office/drawing/2014/main" id="{24BA32A8-FD10-624E-8E55-1BDDBF331A5D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3CC6571A-66D2-53C1-F903-5A47F20962CB}"/>
                </a:ext>
              </a:extLst>
            </p:cNvPr>
            <p:cNvSpPr/>
            <p:nvPr/>
          </p:nvSpPr>
          <p:spPr>
            <a:xfrm>
              <a:off x="5695094" y="3506571"/>
              <a:ext cx="157059" cy="2290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E03ABDA8-D63F-53DB-D8B9-4FDA963D39A8}"/>
              </a:ext>
            </a:extLst>
          </p:cNvPr>
          <p:cNvGrpSpPr/>
          <p:nvPr/>
        </p:nvGrpSpPr>
        <p:grpSpPr>
          <a:xfrm rot="2552777">
            <a:off x="490286" y="2120774"/>
            <a:ext cx="173663" cy="418030"/>
            <a:chOff x="5673789" y="3114325"/>
            <a:chExt cx="221136" cy="629350"/>
          </a:xfrm>
        </p:grpSpPr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5D60D7B4-F00E-90FE-1EBE-8F6F9A2666A7}"/>
                </a:ext>
              </a:extLst>
            </p:cNvPr>
            <p:cNvCxnSpPr/>
            <p:nvPr/>
          </p:nvCxnSpPr>
          <p:spPr>
            <a:xfrm>
              <a:off x="5781092" y="3114325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35">
              <a:extLst>
                <a:ext uri="{FF2B5EF4-FFF2-40B4-BE49-F238E27FC236}">
                  <a16:creationId xmlns:a16="http://schemas.microsoft.com/office/drawing/2014/main" id="{BE70E141-C3C7-E8F7-AA9B-0F425E54C0D2}"/>
                </a:ext>
              </a:extLst>
            </p:cNvPr>
            <p:cNvSpPr/>
            <p:nvPr/>
          </p:nvSpPr>
          <p:spPr>
            <a:xfrm>
              <a:off x="5673789" y="3524872"/>
              <a:ext cx="221136" cy="2188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33">
            <a:extLst>
              <a:ext uri="{FF2B5EF4-FFF2-40B4-BE49-F238E27FC236}">
                <a16:creationId xmlns:a16="http://schemas.microsoft.com/office/drawing/2014/main" id="{C989AE9F-E86D-42A7-FB6D-B53D549C1631}"/>
              </a:ext>
            </a:extLst>
          </p:cNvPr>
          <p:cNvGrpSpPr/>
          <p:nvPr/>
        </p:nvGrpSpPr>
        <p:grpSpPr>
          <a:xfrm rot="5400000">
            <a:off x="791855" y="1889327"/>
            <a:ext cx="178106" cy="406205"/>
            <a:chOff x="5673790" y="3153545"/>
            <a:chExt cx="213595" cy="590131"/>
          </a:xfrm>
        </p:grpSpPr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E4FAAC1E-1AE4-40BB-8393-15CEFFBD743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604889" y="3329749"/>
              <a:ext cx="371326" cy="18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5B23C0BA-77BD-ED5B-1690-FA8FE7E0C2A8}"/>
                </a:ext>
              </a:extLst>
            </p:cNvPr>
            <p:cNvSpPr/>
            <p:nvPr/>
          </p:nvSpPr>
          <p:spPr>
            <a:xfrm>
              <a:off x="5673790" y="3524872"/>
              <a:ext cx="213595" cy="21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672807-8BF0-07F5-5C34-17B82C285A0B}"/>
              </a:ext>
            </a:extLst>
          </p:cNvPr>
          <p:cNvSpPr txBox="1"/>
          <p:nvPr/>
        </p:nvSpPr>
        <p:spPr>
          <a:xfrm>
            <a:off x="697322" y="1762660"/>
            <a:ext cx="907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Indirizzo</a:t>
            </a:r>
            <a:endParaRPr lang="en-GB" sz="14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8F861E-80AE-ED5D-D83C-45774B3718E8}"/>
              </a:ext>
            </a:extLst>
          </p:cNvPr>
          <p:cNvSpPr txBox="1"/>
          <p:nvPr/>
        </p:nvSpPr>
        <p:spPr>
          <a:xfrm>
            <a:off x="226294" y="1560446"/>
            <a:ext cx="96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Cap</a:t>
            </a:r>
            <a:endParaRPr lang="en-GB" sz="14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35F73E7-3CE5-A44A-A70C-F0E2033E385E}"/>
              </a:ext>
            </a:extLst>
          </p:cNvPr>
          <p:cNvSpPr txBox="1"/>
          <p:nvPr/>
        </p:nvSpPr>
        <p:spPr>
          <a:xfrm>
            <a:off x="-62954" y="1958476"/>
            <a:ext cx="96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NCivic</a:t>
            </a:r>
            <a:endParaRPr lang="en-GB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444B11-C22F-F254-61B6-10F1698C3A49}"/>
              </a:ext>
            </a:extLst>
          </p:cNvPr>
          <p:cNvSpPr txBox="1"/>
          <p:nvPr/>
        </p:nvSpPr>
        <p:spPr>
          <a:xfrm>
            <a:off x="234500" y="2411226"/>
            <a:ext cx="96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Via</a:t>
            </a:r>
            <a:endParaRPr lang="en-GB" sz="1200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338D8190-2118-498A-ED6D-FF9606D6D460}"/>
              </a:ext>
            </a:extLst>
          </p:cNvPr>
          <p:cNvGrpSpPr/>
          <p:nvPr/>
        </p:nvGrpSpPr>
        <p:grpSpPr>
          <a:xfrm>
            <a:off x="7586147" y="2485082"/>
            <a:ext cx="183602" cy="788281"/>
            <a:chOff x="3570359" y="3508310"/>
            <a:chExt cx="221136" cy="925831"/>
          </a:xfrm>
        </p:grpSpPr>
        <p:cxnSp>
          <p:nvCxnSpPr>
            <p:cNvPr id="35" name="Straight Connector 6">
              <a:extLst>
                <a:ext uri="{FF2B5EF4-FFF2-40B4-BE49-F238E27FC236}">
                  <a16:creationId xmlns:a16="http://schemas.microsoft.com/office/drawing/2014/main" id="{018A2113-9D3A-147B-62DD-9113F63CEE39}"/>
                </a:ext>
              </a:extLst>
            </p:cNvPr>
            <p:cNvCxnSpPr>
              <a:cxnSpLocks/>
              <a:endCxn id="36" idx="4"/>
            </p:cNvCxnSpPr>
            <p:nvPr/>
          </p:nvCxnSpPr>
          <p:spPr>
            <a:xfrm>
              <a:off x="3680927" y="3508310"/>
              <a:ext cx="0" cy="925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F7FD98A3-E521-CD4A-7C93-A63D05E2F88D}"/>
                </a:ext>
              </a:extLst>
            </p:cNvPr>
            <p:cNvSpPr/>
            <p:nvPr/>
          </p:nvSpPr>
          <p:spPr>
            <a:xfrm>
              <a:off x="3570359" y="4215337"/>
              <a:ext cx="221136" cy="218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46E347D-A908-29F7-B290-2810D078E41F}"/>
              </a:ext>
            </a:extLst>
          </p:cNvPr>
          <p:cNvSpPr txBox="1"/>
          <p:nvPr/>
        </p:nvSpPr>
        <p:spPr>
          <a:xfrm>
            <a:off x="4829169" y="3170403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CodiceFiscale</a:t>
            </a:r>
            <a:endParaRPr lang="en-GB" sz="1200" dirty="0"/>
          </a:p>
        </p:txBody>
      </p:sp>
      <p:grpSp>
        <p:nvGrpSpPr>
          <p:cNvPr id="38" name="Group 33">
            <a:extLst>
              <a:ext uri="{FF2B5EF4-FFF2-40B4-BE49-F238E27FC236}">
                <a16:creationId xmlns:a16="http://schemas.microsoft.com/office/drawing/2014/main" id="{B86FAA09-FD9A-5FA3-4EBA-DF21741C3CEC}"/>
              </a:ext>
            </a:extLst>
          </p:cNvPr>
          <p:cNvGrpSpPr/>
          <p:nvPr/>
        </p:nvGrpSpPr>
        <p:grpSpPr>
          <a:xfrm rot="16200000">
            <a:off x="10038944" y="1748734"/>
            <a:ext cx="184394" cy="678364"/>
            <a:chOff x="5683067" y="3114325"/>
            <a:chExt cx="221136" cy="985522"/>
          </a:xfrm>
        </p:grpSpPr>
        <p:cxnSp>
          <p:nvCxnSpPr>
            <p:cNvPr id="39" name="Straight Connector 34">
              <a:extLst>
                <a:ext uri="{FF2B5EF4-FFF2-40B4-BE49-F238E27FC236}">
                  <a16:creationId xmlns:a16="http://schemas.microsoft.com/office/drawing/2014/main" id="{56A01032-65D6-0D84-8C76-5FB7FE96DD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01247" y="3491479"/>
              <a:ext cx="756999" cy="2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D7BC07BE-6D5B-ED6E-B1C2-4D3A3F473533}"/>
                </a:ext>
              </a:extLst>
            </p:cNvPr>
            <p:cNvSpPr/>
            <p:nvPr/>
          </p:nvSpPr>
          <p:spPr>
            <a:xfrm rot="257523">
              <a:off x="5683067" y="3881043"/>
              <a:ext cx="221136" cy="21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2D2CAD6-0CB8-0E2B-B571-A03A31675C0E}"/>
              </a:ext>
            </a:extLst>
          </p:cNvPr>
          <p:cNvSpPr txBox="1"/>
          <p:nvPr/>
        </p:nvSpPr>
        <p:spPr>
          <a:xfrm>
            <a:off x="9786147" y="2176928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Nome</a:t>
            </a:r>
            <a:endParaRPr lang="en-GB" sz="12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B9DE030-CD03-C100-2571-8C8BE4FEB6EC}"/>
              </a:ext>
            </a:extLst>
          </p:cNvPr>
          <p:cNvSpPr txBox="1"/>
          <p:nvPr/>
        </p:nvSpPr>
        <p:spPr>
          <a:xfrm>
            <a:off x="9126692" y="3323708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TitoloStudio</a:t>
            </a:r>
            <a:endParaRPr lang="en-GB" sz="1200" dirty="0"/>
          </a:p>
        </p:txBody>
      </p:sp>
      <p:grpSp>
        <p:nvGrpSpPr>
          <p:cNvPr id="46" name="Group 33">
            <a:extLst>
              <a:ext uri="{FF2B5EF4-FFF2-40B4-BE49-F238E27FC236}">
                <a16:creationId xmlns:a16="http://schemas.microsoft.com/office/drawing/2014/main" id="{C096FAD1-FBCD-B451-9E1F-DF505BBB7D66}"/>
              </a:ext>
            </a:extLst>
          </p:cNvPr>
          <p:cNvGrpSpPr/>
          <p:nvPr/>
        </p:nvGrpSpPr>
        <p:grpSpPr>
          <a:xfrm flipH="1">
            <a:off x="8314306" y="2474954"/>
            <a:ext cx="172118" cy="847318"/>
            <a:chOff x="5673790" y="3068465"/>
            <a:chExt cx="199224" cy="1310027"/>
          </a:xfrm>
        </p:grpSpPr>
        <p:cxnSp>
          <p:nvCxnSpPr>
            <p:cNvPr id="47" name="Straight Connector 34">
              <a:extLst>
                <a:ext uri="{FF2B5EF4-FFF2-40B4-BE49-F238E27FC236}">
                  <a16:creationId xmlns:a16="http://schemas.microsoft.com/office/drawing/2014/main" id="{FE285225-1C31-E8AC-B2C8-E7710188661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5773402" y="3068465"/>
              <a:ext cx="0" cy="1061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35">
              <a:extLst>
                <a:ext uri="{FF2B5EF4-FFF2-40B4-BE49-F238E27FC236}">
                  <a16:creationId xmlns:a16="http://schemas.microsoft.com/office/drawing/2014/main" id="{E8EB87D0-ECE2-57CF-C111-B2227A7D666F}"/>
                </a:ext>
              </a:extLst>
            </p:cNvPr>
            <p:cNvSpPr/>
            <p:nvPr/>
          </p:nvSpPr>
          <p:spPr>
            <a:xfrm>
              <a:off x="5673790" y="4129484"/>
              <a:ext cx="199224" cy="249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299544C-BB7C-ADBE-F3DA-A69A775CAB7D}"/>
              </a:ext>
            </a:extLst>
          </p:cNvPr>
          <p:cNvSpPr txBox="1"/>
          <p:nvPr/>
        </p:nvSpPr>
        <p:spPr>
          <a:xfrm>
            <a:off x="7949520" y="3281962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Recapito</a:t>
            </a:r>
            <a:endParaRPr lang="en-GB" sz="1200" dirty="0"/>
          </a:p>
        </p:txBody>
      </p:sp>
      <p:sp>
        <p:nvSpPr>
          <p:cNvPr id="50" name="Diamond 20">
            <a:extLst>
              <a:ext uri="{FF2B5EF4-FFF2-40B4-BE49-F238E27FC236}">
                <a16:creationId xmlns:a16="http://schemas.microsoft.com/office/drawing/2014/main" id="{E301F9B8-53AB-947F-23FB-2DC1236353C7}"/>
              </a:ext>
            </a:extLst>
          </p:cNvPr>
          <p:cNvSpPr/>
          <p:nvPr/>
        </p:nvSpPr>
        <p:spPr>
          <a:xfrm>
            <a:off x="4210657" y="1565574"/>
            <a:ext cx="1470684" cy="106917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22">
            <a:extLst>
              <a:ext uri="{FF2B5EF4-FFF2-40B4-BE49-F238E27FC236}">
                <a16:creationId xmlns:a16="http://schemas.microsoft.com/office/drawing/2014/main" id="{FFE6288C-3EEF-D944-F1B5-0A89226E4004}"/>
              </a:ext>
            </a:extLst>
          </p:cNvPr>
          <p:cNvCxnSpPr>
            <a:cxnSpLocks/>
          </p:cNvCxnSpPr>
          <p:nvPr/>
        </p:nvCxnSpPr>
        <p:spPr>
          <a:xfrm>
            <a:off x="3095430" y="2075216"/>
            <a:ext cx="1161610" cy="2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DC8C1E94-7E62-77DF-1D4E-A12DBFB55E6A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681341" y="2100161"/>
            <a:ext cx="1582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1">
            <a:extLst>
              <a:ext uri="{FF2B5EF4-FFF2-40B4-BE49-F238E27FC236}">
                <a16:creationId xmlns:a16="http://schemas.microsoft.com/office/drawing/2014/main" id="{25EC7B89-D8D0-55AB-B3E3-3F65BB73CCDA}"/>
              </a:ext>
            </a:extLst>
          </p:cNvPr>
          <p:cNvSpPr txBox="1"/>
          <p:nvPr/>
        </p:nvSpPr>
        <p:spPr>
          <a:xfrm>
            <a:off x="3114645" y="1781866"/>
            <a:ext cx="84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(1,n)</a:t>
            </a:r>
            <a:endParaRPr lang="en-GB" sz="1400" dirty="0"/>
          </a:p>
        </p:txBody>
      </p:sp>
      <p:sp>
        <p:nvSpPr>
          <p:cNvPr id="58" name="TextBox 51">
            <a:extLst>
              <a:ext uri="{FF2B5EF4-FFF2-40B4-BE49-F238E27FC236}">
                <a16:creationId xmlns:a16="http://schemas.microsoft.com/office/drawing/2014/main" id="{1000B030-6E7D-2E8A-B712-7A1AAAE7E30C}"/>
              </a:ext>
            </a:extLst>
          </p:cNvPr>
          <p:cNvSpPr txBox="1"/>
          <p:nvPr/>
        </p:nvSpPr>
        <p:spPr>
          <a:xfrm>
            <a:off x="6661169" y="1787154"/>
            <a:ext cx="84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(1,n)</a:t>
            </a:r>
            <a:endParaRPr lang="en-GB" sz="1400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385E013-97DD-4461-0023-98B571CF82FD}"/>
              </a:ext>
            </a:extLst>
          </p:cNvPr>
          <p:cNvSpPr txBox="1"/>
          <p:nvPr/>
        </p:nvSpPr>
        <p:spPr>
          <a:xfrm>
            <a:off x="4629865" y="1973315"/>
            <a:ext cx="82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Ruolo</a:t>
            </a:r>
          </a:p>
        </p:txBody>
      </p:sp>
      <p:grpSp>
        <p:nvGrpSpPr>
          <p:cNvPr id="74" name="Group 33">
            <a:extLst>
              <a:ext uri="{FF2B5EF4-FFF2-40B4-BE49-F238E27FC236}">
                <a16:creationId xmlns:a16="http://schemas.microsoft.com/office/drawing/2014/main" id="{4ED14A91-13F1-92DD-67EE-FD73369EEE4A}"/>
              </a:ext>
            </a:extLst>
          </p:cNvPr>
          <p:cNvGrpSpPr/>
          <p:nvPr/>
        </p:nvGrpSpPr>
        <p:grpSpPr>
          <a:xfrm flipH="1">
            <a:off x="5194339" y="2385077"/>
            <a:ext cx="186982" cy="699069"/>
            <a:chOff x="5695458" y="3060880"/>
            <a:chExt cx="199468" cy="645589"/>
          </a:xfrm>
        </p:grpSpPr>
        <p:cxnSp>
          <p:nvCxnSpPr>
            <p:cNvPr id="75" name="Straight Connector 34">
              <a:extLst>
                <a:ext uri="{FF2B5EF4-FFF2-40B4-BE49-F238E27FC236}">
                  <a16:creationId xmlns:a16="http://schemas.microsoft.com/office/drawing/2014/main" id="{A794AC90-A814-9B4F-B429-A2D4898F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795192" y="3060880"/>
              <a:ext cx="5088" cy="4547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35">
              <a:extLst>
                <a:ext uri="{FF2B5EF4-FFF2-40B4-BE49-F238E27FC236}">
                  <a16:creationId xmlns:a16="http://schemas.microsoft.com/office/drawing/2014/main" id="{919CC10E-E596-E715-8336-7E3D8A73F685}"/>
                </a:ext>
              </a:extLst>
            </p:cNvPr>
            <p:cNvSpPr/>
            <p:nvPr/>
          </p:nvSpPr>
          <p:spPr>
            <a:xfrm>
              <a:off x="5695458" y="3524872"/>
              <a:ext cx="199468" cy="181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41F7DD98-E4DF-94D9-6B40-73FF3348627A}"/>
              </a:ext>
            </a:extLst>
          </p:cNvPr>
          <p:cNvSpPr txBox="1"/>
          <p:nvPr/>
        </p:nvSpPr>
        <p:spPr>
          <a:xfrm>
            <a:off x="6647229" y="3301689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CodiceFiscale</a:t>
            </a:r>
            <a:endParaRPr lang="en-GB" sz="1200" dirty="0"/>
          </a:p>
        </p:txBody>
      </p:sp>
      <p:grpSp>
        <p:nvGrpSpPr>
          <p:cNvPr id="80" name="Group 33">
            <a:extLst>
              <a:ext uri="{FF2B5EF4-FFF2-40B4-BE49-F238E27FC236}">
                <a16:creationId xmlns:a16="http://schemas.microsoft.com/office/drawing/2014/main" id="{F2E02F5B-5372-0026-2783-E7E953981A6E}"/>
              </a:ext>
            </a:extLst>
          </p:cNvPr>
          <p:cNvGrpSpPr/>
          <p:nvPr/>
        </p:nvGrpSpPr>
        <p:grpSpPr>
          <a:xfrm flipH="1">
            <a:off x="4520739" y="2372685"/>
            <a:ext cx="195155" cy="711461"/>
            <a:chOff x="5673790" y="3114325"/>
            <a:chExt cx="204261" cy="711908"/>
          </a:xfrm>
        </p:grpSpPr>
        <p:cxnSp>
          <p:nvCxnSpPr>
            <p:cNvPr id="81" name="Straight Connector 34">
              <a:extLst>
                <a:ext uri="{FF2B5EF4-FFF2-40B4-BE49-F238E27FC236}">
                  <a16:creationId xmlns:a16="http://schemas.microsoft.com/office/drawing/2014/main" id="{78A09BAF-7FCE-1BD6-FF4D-4A8F96A4B877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5775921" y="3114325"/>
              <a:ext cx="5171" cy="512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D93CFA23-2A66-4A3E-21D2-660095E8E973}"/>
                </a:ext>
              </a:extLst>
            </p:cNvPr>
            <p:cNvSpPr/>
            <p:nvPr/>
          </p:nvSpPr>
          <p:spPr>
            <a:xfrm>
              <a:off x="5673790" y="3626534"/>
              <a:ext cx="204261" cy="1996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FF7C8530-2921-AF45-0759-B5DBDF72D8BD}"/>
              </a:ext>
            </a:extLst>
          </p:cNvPr>
          <p:cNvSpPr txBox="1"/>
          <p:nvPr/>
        </p:nvSpPr>
        <p:spPr>
          <a:xfrm>
            <a:off x="4004248" y="3180215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IDStore</a:t>
            </a:r>
            <a:endParaRPr lang="it-IT" sz="1200" dirty="0"/>
          </a:p>
        </p:txBody>
      </p:sp>
      <p:grpSp>
        <p:nvGrpSpPr>
          <p:cNvPr id="100" name="Group 33">
            <a:extLst>
              <a:ext uri="{FF2B5EF4-FFF2-40B4-BE49-F238E27FC236}">
                <a16:creationId xmlns:a16="http://schemas.microsoft.com/office/drawing/2014/main" id="{02797DFD-129A-2C6A-BEC6-C3855B21361E}"/>
              </a:ext>
            </a:extLst>
          </p:cNvPr>
          <p:cNvGrpSpPr/>
          <p:nvPr/>
        </p:nvGrpSpPr>
        <p:grpSpPr>
          <a:xfrm flipH="1">
            <a:off x="9472541" y="2494456"/>
            <a:ext cx="172119" cy="827816"/>
            <a:chOff x="5673790" y="3114325"/>
            <a:chExt cx="199225" cy="1279875"/>
          </a:xfrm>
        </p:grpSpPr>
        <p:cxnSp>
          <p:nvCxnSpPr>
            <p:cNvPr id="101" name="Straight Connector 34">
              <a:extLst>
                <a:ext uri="{FF2B5EF4-FFF2-40B4-BE49-F238E27FC236}">
                  <a16:creationId xmlns:a16="http://schemas.microsoft.com/office/drawing/2014/main" id="{D088D821-F90C-E510-9A9E-A20820E63090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flipH="1">
              <a:off x="5773403" y="3114325"/>
              <a:ext cx="7688" cy="1015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35">
              <a:extLst>
                <a:ext uri="{FF2B5EF4-FFF2-40B4-BE49-F238E27FC236}">
                  <a16:creationId xmlns:a16="http://schemas.microsoft.com/office/drawing/2014/main" id="{225344E8-5B4F-C087-3C0B-1AF40EC4A85F}"/>
                </a:ext>
              </a:extLst>
            </p:cNvPr>
            <p:cNvSpPr/>
            <p:nvPr/>
          </p:nvSpPr>
          <p:spPr>
            <a:xfrm>
              <a:off x="5673790" y="4129484"/>
              <a:ext cx="199225" cy="2647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349841DA-00DF-DC4E-728F-5D4A9DAEEED1}"/>
              </a:ext>
            </a:extLst>
          </p:cNvPr>
          <p:cNvGrpSpPr/>
          <p:nvPr/>
        </p:nvGrpSpPr>
        <p:grpSpPr>
          <a:xfrm rot="10800000" flipH="1">
            <a:off x="4477194" y="1114439"/>
            <a:ext cx="195155" cy="711461"/>
            <a:chOff x="5673790" y="3114325"/>
            <a:chExt cx="204261" cy="711908"/>
          </a:xfrm>
        </p:grpSpPr>
        <p:cxnSp>
          <p:nvCxnSpPr>
            <p:cNvPr id="9" name="Straight Connector 34">
              <a:extLst>
                <a:ext uri="{FF2B5EF4-FFF2-40B4-BE49-F238E27FC236}">
                  <a16:creationId xmlns:a16="http://schemas.microsoft.com/office/drawing/2014/main" id="{38766466-5DE6-3E3E-BF86-A91BCCE3DD9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5775921" y="3114325"/>
              <a:ext cx="5171" cy="512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35">
              <a:extLst>
                <a:ext uri="{FF2B5EF4-FFF2-40B4-BE49-F238E27FC236}">
                  <a16:creationId xmlns:a16="http://schemas.microsoft.com/office/drawing/2014/main" id="{E71E0BE0-C9DC-6F34-260D-373EF581B365}"/>
                </a:ext>
              </a:extLst>
            </p:cNvPr>
            <p:cNvSpPr/>
            <p:nvPr/>
          </p:nvSpPr>
          <p:spPr>
            <a:xfrm>
              <a:off x="5673790" y="3626534"/>
              <a:ext cx="204261" cy="1996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33">
            <a:extLst>
              <a:ext uri="{FF2B5EF4-FFF2-40B4-BE49-F238E27FC236}">
                <a16:creationId xmlns:a16="http://schemas.microsoft.com/office/drawing/2014/main" id="{7899FB17-B70E-CD2C-9568-6C14A0515CC8}"/>
              </a:ext>
            </a:extLst>
          </p:cNvPr>
          <p:cNvGrpSpPr/>
          <p:nvPr/>
        </p:nvGrpSpPr>
        <p:grpSpPr>
          <a:xfrm rot="10800000" flipH="1">
            <a:off x="4844202" y="886008"/>
            <a:ext cx="195155" cy="711461"/>
            <a:chOff x="5673790" y="3114325"/>
            <a:chExt cx="204261" cy="711908"/>
          </a:xfrm>
        </p:grpSpPr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31CF4979-E564-CCAB-61F4-EE19A7FCD9AF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5775921" y="3114325"/>
              <a:ext cx="5171" cy="512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35">
              <a:extLst>
                <a:ext uri="{FF2B5EF4-FFF2-40B4-BE49-F238E27FC236}">
                  <a16:creationId xmlns:a16="http://schemas.microsoft.com/office/drawing/2014/main" id="{222FBFD7-54B6-8367-8EDA-21096F399861}"/>
                </a:ext>
              </a:extLst>
            </p:cNvPr>
            <p:cNvSpPr/>
            <p:nvPr/>
          </p:nvSpPr>
          <p:spPr>
            <a:xfrm>
              <a:off x="5673790" y="3626534"/>
              <a:ext cx="204261" cy="1996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4" name="Group 33">
            <a:extLst>
              <a:ext uri="{FF2B5EF4-FFF2-40B4-BE49-F238E27FC236}">
                <a16:creationId xmlns:a16="http://schemas.microsoft.com/office/drawing/2014/main" id="{83B9E613-9656-5300-067B-A912385D6ED7}"/>
              </a:ext>
            </a:extLst>
          </p:cNvPr>
          <p:cNvGrpSpPr/>
          <p:nvPr/>
        </p:nvGrpSpPr>
        <p:grpSpPr>
          <a:xfrm rot="10800000" flipH="1">
            <a:off x="5208077" y="1100626"/>
            <a:ext cx="195155" cy="711461"/>
            <a:chOff x="5673790" y="3114325"/>
            <a:chExt cx="204261" cy="711908"/>
          </a:xfrm>
        </p:grpSpPr>
        <p:cxnSp>
          <p:nvCxnSpPr>
            <p:cNvPr id="55" name="Straight Connector 34">
              <a:extLst>
                <a:ext uri="{FF2B5EF4-FFF2-40B4-BE49-F238E27FC236}">
                  <a16:creationId xmlns:a16="http://schemas.microsoft.com/office/drawing/2014/main" id="{610B5FA7-FD66-55DA-8F70-535BF081F18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775921" y="3114325"/>
              <a:ext cx="5171" cy="512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35">
              <a:extLst>
                <a:ext uri="{FF2B5EF4-FFF2-40B4-BE49-F238E27FC236}">
                  <a16:creationId xmlns:a16="http://schemas.microsoft.com/office/drawing/2014/main" id="{8DF75978-F079-DAD5-EAAE-3CE83C6F8229}"/>
                </a:ext>
              </a:extLst>
            </p:cNvPr>
            <p:cNvSpPr/>
            <p:nvPr/>
          </p:nvSpPr>
          <p:spPr>
            <a:xfrm>
              <a:off x="5673790" y="3626534"/>
              <a:ext cx="204261" cy="1996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FA93863-9D00-1D4E-CEB9-AB5DAF8C063B}"/>
              </a:ext>
            </a:extLst>
          </p:cNvPr>
          <p:cNvSpPr txBox="1"/>
          <p:nvPr/>
        </p:nvSpPr>
        <p:spPr>
          <a:xfrm>
            <a:off x="3585817" y="861010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Ruolo</a:t>
            </a:r>
            <a:endParaRPr lang="en-GB" sz="1200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5B0281D-9754-9E26-D51D-1CA1516D7BF6}"/>
              </a:ext>
            </a:extLst>
          </p:cNvPr>
          <p:cNvSpPr txBox="1"/>
          <p:nvPr/>
        </p:nvSpPr>
        <p:spPr>
          <a:xfrm>
            <a:off x="5009758" y="1045048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DataFine</a:t>
            </a:r>
            <a:endParaRPr lang="en-GB" sz="1200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90F6EEB-3752-03FC-ECA4-565D51E697D7}"/>
              </a:ext>
            </a:extLst>
          </p:cNvPr>
          <p:cNvSpPr txBox="1"/>
          <p:nvPr/>
        </p:nvSpPr>
        <p:spPr>
          <a:xfrm>
            <a:off x="4582395" y="681806"/>
            <a:ext cx="166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DataInizio</a:t>
            </a:r>
            <a:endParaRPr lang="en-GB" sz="1200" dirty="0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B017F076-EE06-2285-65F3-7407B4CA8C7C}"/>
              </a:ext>
            </a:extLst>
          </p:cNvPr>
          <p:cNvGrpSpPr/>
          <p:nvPr/>
        </p:nvGrpSpPr>
        <p:grpSpPr>
          <a:xfrm rot="16200000">
            <a:off x="10264336" y="4516041"/>
            <a:ext cx="164145" cy="652017"/>
            <a:chOff x="3631117" y="3508310"/>
            <a:chExt cx="100338" cy="543478"/>
          </a:xfrm>
        </p:grpSpPr>
        <p:cxnSp>
          <p:nvCxnSpPr>
            <p:cNvPr id="63" name="Straight Connector 6">
              <a:extLst>
                <a:ext uri="{FF2B5EF4-FFF2-40B4-BE49-F238E27FC236}">
                  <a16:creationId xmlns:a16="http://schemas.microsoft.com/office/drawing/2014/main" id="{712DE504-5947-4A11-6A15-8EB23ACADA28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4D7E9572-AB42-8AFF-F1EB-61C57DE958E7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44B5D0-5908-7E6F-7804-969AE69135C6}"/>
              </a:ext>
            </a:extLst>
          </p:cNvPr>
          <p:cNvSpPr txBox="1"/>
          <p:nvPr/>
        </p:nvSpPr>
        <p:spPr>
          <a:xfrm>
            <a:off x="10266440" y="4855565"/>
            <a:ext cx="145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TitoloVideoGioco</a:t>
            </a:r>
            <a:r>
              <a:rPr lang="it-IT" sz="1200" dirty="0"/>
              <a:t> </a:t>
            </a:r>
          </a:p>
        </p:txBody>
      </p:sp>
      <p:grpSp>
        <p:nvGrpSpPr>
          <p:cNvPr id="66" name="Group 8">
            <a:extLst>
              <a:ext uri="{FF2B5EF4-FFF2-40B4-BE49-F238E27FC236}">
                <a16:creationId xmlns:a16="http://schemas.microsoft.com/office/drawing/2014/main" id="{89F8AD1A-6DBB-1C7B-71E8-D811DD957250}"/>
              </a:ext>
            </a:extLst>
          </p:cNvPr>
          <p:cNvGrpSpPr/>
          <p:nvPr/>
        </p:nvGrpSpPr>
        <p:grpSpPr>
          <a:xfrm rot="16200000">
            <a:off x="10264318" y="4973238"/>
            <a:ext cx="164145" cy="652017"/>
            <a:chOff x="3631117" y="3508310"/>
            <a:chExt cx="100338" cy="543478"/>
          </a:xfrm>
        </p:grpSpPr>
        <p:cxnSp>
          <p:nvCxnSpPr>
            <p:cNvPr id="67" name="Straight Connector 6">
              <a:extLst>
                <a:ext uri="{FF2B5EF4-FFF2-40B4-BE49-F238E27FC236}">
                  <a16:creationId xmlns:a16="http://schemas.microsoft.com/office/drawing/2014/main" id="{15FEA0FD-32FE-AA2A-AC7B-D6587C459921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DBD08924-21B2-8B93-FCAD-A7612AA7ECC4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BBFBC74-C2F8-BC7A-F756-199794AD3202}"/>
              </a:ext>
            </a:extLst>
          </p:cNvPr>
          <p:cNvSpPr txBox="1"/>
          <p:nvPr/>
        </p:nvSpPr>
        <p:spPr>
          <a:xfrm>
            <a:off x="10298986" y="5322050"/>
            <a:ext cx="145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NomeSviluppatore</a:t>
            </a:r>
            <a:r>
              <a:rPr lang="it-IT" sz="1200" dirty="0"/>
              <a:t> </a:t>
            </a:r>
          </a:p>
        </p:txBody>
      </p:sp>
      <p:grpSp>
        <p:nvGrpSpPr>
          <p:cNvPr id="70" name="Group 33">
            <a:extLst>
              <a:ext uri="{FF2B5EF4-FFF2-40B4-BE49-F238E27FC236}">
                <a16:creationId xmlns:a16="http://schemas.microsoft.com/office/drawing/2014/main" id="{C70CD980-0614-1279-57DC-B31B37C9A278}"/>
              </a:ext>
            </a:extLst>
          </p:cNvPr>
          <p:cNvGrpSpPr/>
          <p:nvPr/>
        </p:nvGrpSpPr>
        <p:grpSpPr>
          <a:xfrm>
            <a:off x="9444236" y="5464728"/>
            <a:ext cx="184394" cy="678364"/>
            <a:chOff x="5683067" y="3114325"/>
            <a:chExt cx="221136" cy="985522"/>
          </a:xfrm>
        </p:grpSpPr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48B291BA-9A45-002A-640E-FB92EE43E7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01247" y="3491479"/>
              <a:ext cx="756999" cy="2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35">
              <a:extLst>
                <a:ext uri="{FF2B5EF4-FFF2-40B4-BE49-F238E27FC236}">
                  <a16:creationId xmlns:a16="http://schemas.microsoft.com/office/drawing/2014/main" id="{B1DF6BFD-8823-C724-C493-41F7FE046CF0}"/>
                </a:ext>
              </a:extLst>
            </p:cNvPr>
            <p:cNvSpPr/>
            <p:nvPr/>
          </p:nvSpPr>
          <p:spPr>
            <a:xfrm rot="257523">
              <a:off x="5683067" y="3881043"/>
              <a:ext cx="221136" cy="21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2F97CAB-9C9B-A6BA-9EE6-F220A1B4C0A3}"/>
              </a:ext>
            </a:extLst>
          </p:cNvPr>
          <p:cNvSpPr txBox="1"/>
          <p:nvPr/>
        </p:nvSpPr>
        <p:spPr>
          <a:xfrm>
            <a:off x="9465053" y="6076264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Anno </a:t>
            </a:r>
          </a:p>
        </p:txBody>
      </p:sp>
      <p:grpSp>
        <p:nvGrpSpPr>
          <p:cNvPr id="85" name="Group 33">
            <a:extLst>
              <a:ext uri="{FF2B5EF4-FFF2-40B4-BE49-F238E27FC236}">
                <a16:creationId xmlns:a16="http://schemas.microsoft.com/office/drawing/2014/main" id="{8ED92C0C-31F7-FB51-194F-4C4E60CB9082}"/>
              </a:ext>
            </a:extLst>
          </p:cNvPr>
          <p:cNvGrpSpPr/>
          <p:nvPr/>
        </p:nvGrpSpPr>
        <p:grpSpPr>
          <a:xfrm>
            <a:off x="8323170" y="5460196"/>
            <a:ext cx="184394" cy="678364"/>
            <a:chOff x="5683067" y="3114325"/>
            <a:chExt cx="221136" cy="985522"/>
          </a:xfrm>
        </p:grpSpPr>
        <p:cxnSp>
          <p:nvCxnSpPr>
            <p:cNvPr id="86" name="Straight Connector 34">
              <a:extLst>
                <a:ext uri="{FF2B5EF4-FFF2-40B4-BE49-F238E27FC236}">
                  <a16:creationId xmlns:a16="http://schemas.microsoft.com/office/drawing/2014/main" id="{58C0DCD7-6E02-366B-BF81-1D9A662B75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01247" y="3491479"/>
              <a:ext cx="756999" cy="2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35">
              <a:extLst>
                <a:ext uri="{FF2B5EF4-FFF2-40B4-BE49-F238E27FC236}">
                  <a16:creationId xmlns:a16="http://schemas.microsoft.com/office/drawing/2014/main" id="{AE81240A-732D-604B-C7BB-F00942C22C99}"/>
                </a:ext>
              </a:extLst>
            </p:cNvPr>
            <p:cNvSpPr/>
            <p:nvPr/>
          </p:nvSpPr>
          <p:spPr>
            <a:xfrm rot="257523">
              <a:off x="5683067" y="3881043"/>
              <a:ext cx="221136" cy="21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740DB2D0-BF51-74F9-B452-1805A3F11ED5}"/>
              </a:ext>
            </a:extLst>
          </p:cNvPr>
          <p:cNvSpPr txBox="1"/>
          <p:nvPr/>
        </p:nvSpPr>
        <p:spPr>
          <a:xfrm>
            <a:off x="8391159" y="6084730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Costo</a:t>
            </a:r>
          </a:p>
        </p:txBody>
      </p:sp>
      <p:grpSp>
        <p:nvGrpSpPr>
          <p:cNvPr id="89" name="Group 33">
            <a:extLst>
              <a:ext uri="{FF2B5EF4-FFF2-40B4-BE49-F238E27FC236}">
                <a16:creationId xmlns:a16="http://schemas.microsoft.com/office/drawing/2014/main" id="{D29529BB-D30E-3388-D593-99A6EEB9C0B7}"/>
              </a:ext>
            </a:extLst>
          </p:cNvPr>
          <p:cNvGrpSpPr/>
          <p:nvPr/>
        </p:nvGrpSpPr>
        <p:grpSpPr>
          <a:xfrm rot="10800000">
            <a:off x="8182131" y="3937017"/>
            <a:ext cx="184394" cy="678364"/>
            <a:chOff x="5683067" y="3114325"/>
            <a:chExt cx="221136" cy="985522"/>
          </a:xfrm>
        </p:grpSpPr>
        <p:cxnSp>
          <p:nvCxnSpPr>
            <p:cNvPr id="90" name="Straight Connector 34">
              <a:extLst>
                <a:ext uri="{FF2B5EF4-FFF2-40B4-BE49-F238E27FC236}">
                  <a16:creationId xmlns:a16="http://schemas.microsoft.com/office/drawing/2014/main" id="{1EDED9A2-598D-F4D8-5B3D-34A02149B5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01247" y="3491479"/>
              <a:ext cx="756999" cy="2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9D04AF17-9254-C421-DB4C-BC2DF19CB944}"/>
                </a:ext>
              </a:extLst>
            </p:cNvPr>
            <p:cNvSpPr/>
            <p:nvPr/>
          </p:nvSpPr>
          <p:spPr>
            <a:xfrm rot="257523">
              <a:off x="5683067" y="3881043"/>
              <a:ext cx="221136" cy="21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F77DF628-FB26-C385-DC5F-E9F91BB04B85}"/>
              </a:ext>
            </a:extLst>
          </p:cNvPr>
          <p:cNvSpPr txBox="1"/>
          <p:nvPr/>
        </p:nvSpPr>
        <p:spPr>
          <a:xfrm>
            <a:off x="8228869" y="4040184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Genere</a:t>
            </a:r>
          </a:p>
        </p:txBody>
      </p:sp>
      <p:grpSp>
        <p:nvGrpSpPr>
          <p:cNvPr id="93" name="Group 33">
            <a:extLst>
              <a:ext uri="{FF2B5EF4-FFF2-40B4-BE49-F238E27FC236}">
                <a16:creationId xmlns:a16="http://schemas.microsoft.com/office/drawing/2014/main" id="{CF4CFE90-BDC9-5055-B934-01904D137B54}"/>
              </a:ext>
            </a:extLst>
          </p:cNvPr>
          <p:cNvGrpSpPr/>
          <p:nvPr/>
        </p:nvGrpSpPr>
        <p:grpSpPr>
          <a:xfrm rot="10800000">
            <a:off x="9092231" y="3934765"/>
            <a:ext cx="184394" cy="678364"/>
            <a:chOff x="5683067" y="3114325"/>
            <a:chExt cx="221136" cy="985522"/>
          </a:xfrm>
        </p:grpSpPr>
        <p:cxnSp>
          <p:nvCxnSpPr>
            <p:cNvPr id="94" name="Straight Connector 34">
              <a:extLst>
                <a:ext uri="{FF2B5EF4-FFF2-40B4-BE49-F238E27FC236}">
                  <a16:creationId xmlns:a16="http://schemas.microsoft.com/office/drawing/2014/main" id="{93876A18-989C-6B44-46CA-F557F23420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01247" y="3491479"/>
              <a:ext cx="756999" cy="2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35">
              <a:extLst>
                <a:ext uri="{FF2B5EF4-FFF2-40B4-BE49-F238E27FC236}">
                  <a16:creationId xmlns:a16="http://schemas.microsoft.com/office/drawing/2014/main" id="{C42DFCB3-0C73-79E2-5ECA-CD2003EC6D16}"/>
                </a:ext>
              </a:extLst>
            </p:cNvPr>
            <p:cNvSpPr/>
            <p:nvPr/>
          </p:nvSpPr>
          <p:spPr>
            <a:xfrm rot="257523">
              <a:off x="5683067" y="3881043"/>
              <a:ext cx="221136" cy="21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22911CEC-CEE7-F260-3D4D-460D601B08D5}"/>
              </a:ext>
            </a:extLst>
          </p:cNvPr>
          <p:cNvSpPr txBox="1"/>
          <p:nvPr/>
        </p:nvSpPr>
        <p:spPr>
          <a:xfrm>
            <a:off x="9164262" y="4032560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Remake</a:t>
            </a:r>
          </a:p>
        </p:txBody>
      </p:sp>
      <p:cxnSp>
        <p:nvCxnSpPr>
          <p:cNvPr id="97" name="Straight Connector 16">
            <a:extLst>
              <a:ext uri="{FF2B5EF4-FFF2-40B4-BE49-F238E27FC236}">
                <a16:creationId xmlns:a16="http://schemas.microsoft.com/office/drawing/2014/main" id="{7A4C4CD6-780F-9FB0-EBF1-49FF763AAC6A}"/>
              </a:ext>
            </a:extLst>
          </p:cNvPr>
          <p:cNvCxnSpPr>
            <a:cxnSpLocks/>
          </p:cNvCxnSpPr>
          <p:nvPr/>
        </p:nvCxnSpPr>
        <p:spPr>
          <a:xfrm>
            <a:off x="10229690" y="4739317"/>
            <a:ext cx="0" cy="720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0">
            <a:extLst>
              <a:ext uri="{FF2B5EF4-FFF2-40B4-BE49-F238E27FC236}">
                <a16:creationId xmlns:a16="http://schemas.microsoft.com/office/drawing/2014/main" id="{BC36AA99-03F8-F40E-2186-94BF706694A0}"/>
              </a:ext>
            </a:extLst>
          </p:cNvPr>
          <p:cNvSpPr/>
          <p:nvPr/>
        </p:nvSpPr>
        <p:spPr>
          <a:xfrm>
            <a:off x="1374150" y="4467393"/>
            <a:ext cx="1821291" cy="1528565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FD4C4E-5864-2A65-FC92-2160ACA8000C}"/>
              </a:ext>
            </a:extLst>
          </p:cNvPr>
          <p:cNvSpPr txBox="1"/>
          <p:nvPr/>
        </p:nvSpPr>
        <p:spPr>
          <a:xfrm>
            <a:off x="1697876" y="4987788"/>
            <a:ext cx="149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CollocazioneVideogioco</a:t>
            </a:r>
            <a:endParaRPr lang="it-IT" sz="1400" b="1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DCB4C22E-F8AD-58DA-7032-001E0B16022A}"/>
              </a:ext>
            </a:extLst>
          </p:cNvPr>
          <p:cNvSpPr txBox="1"/>
          <p:nvPr/>
        </p:nvSpPr>
        <p:spPr>
          <a:xfrm>
            <a:off x="2786108" y="4117448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IDStore</a:t>
            </a:r>
            <a:r>
              <a:rPr lang="it-IT" sz="1200" dirty="0"/>
              <a:t> </a:t>
            </a:r>
          </a:p>
        </p:txBody>
      </p:sp>
      <p:grpSp>
        <p:nvGrpSpPr>
          <p:cNvPr id="105" name="Group 8">
            <a:extLst>
              <a:ext uri="{FF2B5EF4-FFF2-40B4-BE49-F238E27FC236}">
                <a16:creationId xmlns:a16="http://schemas.microsoft.com/office/drawing/2014/main" id="{CDA32346-598F-D2C0-524C-3C0B1518B12F}"/>
              </a:ext>
            </a:extLst>
          </p:cNvPr>
          <p:cNvGrpSpPr/>
          <p:nvPr/>
        </p:nvGrpSpPr>
        <p:grpSpPr>
          <a:xfrm rot="10800000">
            <a:off x="2199339" y="3807883"/>
            <a:ext cx="164145" cy="652017"/>
            <a:chOff x="3631117" y="3508310"/>
            <a:chExt cx="100338" cy="543478"/>
          </a:xfrm>
        </p:grpSpPr>
        <p:cxnSp>
          <p:nvCxnSpPr>
            <p:cNvPr id="106" name="Straight Connector 6">
              <a:extLst>
                <a:ext uri="{FF2B5EF4-FFF2-40B4-BE49-F238E27FC236}">
                  <a16:creationId xmlns:a16="http://schemas.microsoft.com/office/drawing/2014/main" id="{C8017605-2E0F-3C47-97D0-BAF1A176AC26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7">
              <a:extLst>
                <a:ext uri="{FF2B5EF4-FFF2-40B4-BE49-F238E27FC236}">
                  <a16:creationId xmlns:a16="http://schemas.microsoft.com/office/drawing/2014/main" id="{74BB8CCB-7142-76A6-DA9F-5B4FFA40E319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EA70EE-5164-668E-DE08-48AA57687694}"/>
              </a:ext>
            </a:extLst>
          </p:cNvPr>
          <p:cNvSpPr txBox="1"/>
          <p:nvPr/>
        </p:nvSpPr>
        <p:spPr>
          <a:xfrm>
            <a:off x="3112871" y="4440891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Posizione 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BFE02E0C-312F-05FF-C4FC-5E7CCA041132}"/>
              </a:ext>
            </a:extLst>
          </p:cNvPr>
          <p:cNvGrpSpPr/>
          <p:nvPr/>
        </p:nvGrpSpPr>
        <p:grpSpPr>
          <a:xfrm rot="10800000">
            <a:off x="2679399" y="4188883"/>
            <a:ext cx="164145" cy="652017"/>
            <a:chOff x="3631117" y="3508310"/>
            <a:chExt cx="100338" cy="543478"/>
          </a:xfrm>
        </p:grpSpPr>
        <p:cxnSp>
          <p:nvCxnSpPr>
            <p:cNvPr id="108" name="Straight Connector 6">
              <a:extLst>
                <a:ext uri="{FF2B5EF4-FFF2-40B4-BE49-F238E27FC236}">
                  <a16:creationId xmlns:a16="http://schemas.microsoft.com/office/drawing/2014/main" id="{5806D400-39EA-75AF-CD9C-9D5168C3BD53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7">
              <a:extLst>
                <a:ext uri="{FF2B5EF4-FFF2-40B4-BE49-F238E27FC236}">
                  <a16:creationId xmlns:a16="http://schemas.microsoft.com/office/drawing/2014/main" id="{050CD00A-FC83-401A-6F7F-A12E12EC5A02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0" name="Oval 11">
            <a:extLst>
              <a:ext uri="{FF2B5EF4-FFF2-40B4-BE49-F238E27FC236}">
                <a16:creationId xmlns:a16="http://schemas.microsoft.com/office/drawing/2014/main" id="{DDA49B06-67CF-D047-A611-842E3E51415C}"/>
              </a:ext>
            </a:extLst>
          </p:cNvPr>
          <p:cNvSpPr/>
          <p:nvPr/>
        </p:nvSpPr>
        <p:spPr>
          <a:xfrm rot="16200000">
            <a:off x="2006373" y="4160377"/>
            <a:ext cx="132761" cy="152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Straight Connector 13">
            <a:extLst>
              <a:ext uri="{FF2B5EF4-FFF2-40B4-BE49-F238E27FC236}">
                <a16:creationId xmlns:a16="http://schemas.microsoft.com/office/drawing/2014/main" id="{65BF1D11-DB45-7BB8-75E4-DCF8CB2CD56F}"/>
              </a:ext>
            </a:extLst>
          </p:cNvPr>
          <p:cNvCxnSpPr>
            <a:cxnSpLocks/>
          </p:cNvCxnSpPr>
          <p:nvPr/>
        </p:nvCxnSpPr>
        <p:spPr>
          <a:xfrm>
            <a:off x="2135974" y="4275465"/>
            <a:ext cx="1115875" cy="52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D18AD517-744B-5757-83F8-1CE26670AE75}"/>
              </a:ext>
            </a:extLst>
          </p:cNvPr>
          <p:cNvCxnSpPr>
            <a:cxnSpLocks/>
          </p:cNvCxnSpPr>
          <p:nvPr/>
        </p:nvCxnSpPr>
        <p:spPr>
          <a:xfrm>
            <a:off x="3238951" y="4790883"/>
            <a:ext cx="4376" cy="294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8">
            <a:extLst>
              <a:ext uri="{FF2B5EF4-FFF2-40B4-BE49-F238E27FC236}">
                <a16:creationId xmlns:a16="http://schemas.microsoft.com/office/drawing/2014/main" id="{F76FC397-B918-4F7B-299B-605CC0766B34}"/>
              </a:ext>
            </a:extLst>
          </p:cNvPr>
          <p:cNvGrpSpPr/>
          <p:nvPr/>
        </p:nvGrpSpPr>
        <p:grpSpPr>
          <a:xfrm rot="10800000">
            <a:off x="3014679" y="4455577"/>
            <a:ext cx="164145" cy="676985"/>
            <a:chOff x="3631117" y="3487499"/>
            <a:chExt cx="100338" cy="564289"/>
          </a:xfrm>
        </p:grpSpPr>
        <p:cxnSp>
          <p:nvCxnSpPr>
            <p:cNvPr id="115" name="Straight Connector 6">
              <a:extLst>
                <a:ext uri="{FF2B5EF4-FFF2-40B4-BE49-F238E27FC236}">
                  <a16:creationId xmlns:a16="http://schemas.microsoft.com/office/drawing/2014/main" id="{BA092168-FC1B-AE13-4D1B-50EBBEE681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80927" y="3487499"/>
              <a:ext cx="16048" cy="431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7">
              <a:extLst>
                <a:ext uri="{FF2B5EF4-FFF2-40B4-BE49-F238E27FC236}">
                  <a16:creationId xmlns:a16="http://schemas.microsoft.com/office/drawing/2014/main" id="{98776DFF-E39C-B4CB-E2F9-16F434D56179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82BFA3F0-F8E2-3CB4-62ED-175D56D28D93}"/>
              </a:ext>
            </a:extLst>
          </p:cNvPr>
          <p:cNvSpPr txBox="1"/>
          <p:nvPr/>
        </p:nvSpPr>
        <p:spPr>
          <a:xfrm>
            <a:off x="2300103" y="3738246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IDSettore</a:t>
            </a:r>
            <a:r>
              <a:rPr lang="it-IT" sz="1200" dirty="0"/>
              <a:t> </a:t>
            </a:r>
          </a:p>
        </p:txBody>
      </p:sp>
      <p:grpSp>
        <p:nvGrpSpPr>
          <p:cNvPr id="118" name="Group 8">
            <a:extLst>
              <a:ext uri="{FF2B5EF4-FFF2-40B4-BE49-F238E27FC236}">
                <a16:creationId xmlns:a16="http://schemas.microsoft.com/office/drawing/2014/main" id="{40438ED8-224E-4F7F-DC50-7BD91CDBA8EB}"/>
              </a:ext>
            </a:extLst>
          </p:cNvPr>
          <p:cNvGrpSpPr/>
          <p:nvPr/>
        </p:nvGrpSpPr>
        <p:grpSpPr>
          <a:xfrm rot="5400000">
            <a:off x="1391619" y="5293783"/>
            <a:ext cx="164145" cy="652017"/>
            <a:chOff x="3631117" y="3508310"/>
            <a:chExt cx="100338" cy="543478"/>
          </a:xfrm>
        </p:grpSpPr>
        <p:cxnSp>
          <p:nvCxnSpPr>
            <p:cNvPr id="119" name="Straight Connector 6">
              <a:extLst>
                <a:ext uri="{FF2B5EF4-FFF2-40B4-BE49-F238E27FC236}">
                  <a16:creationId xmlns:a16="http://schemas.microsoft.com/office/drawing/2014/main" id="{91796D43-79A3-4E56-CE14-02922CE8D7B7}"/>
                </a:ext>
              </a:extLst>
            </p:cNvPr>
            <p:cNvCxnSpPr/>
            <p:nvPr/>
          </p:nvCxnSpPr>
          <p:spPr>
            <a:xfrm>
              <a:off x="3680927" y="3508310"/>
              <a:ext cx="0" cy="4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7">
              <a:extLst>
                <a:ext uri="{FF2B5EF4-FFF2-40B4-BE49-F238E27FC236}">
                  <a16:creationId xmlns:a16="http://schemas.microsoft.com/office/drawing/2014/main" id="{D7CD40FE-F322-AA1D-3C31-151B41F1559F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04CF149-97A6-59B7-1BF1-EEA90752063E}"/>
              </a:ext>
            </a:extLst>
          </p:cNvPr>
          <p:cNvSpPr txBox="1"/>
          <p:nvPr/>
        </p:nvSpPr>
        <p:spPr>
          <a:xfrm>
            <a:off x="689743" y="5724526"/>
            <a:ext cx="94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NumCopie</a:t>
            </a:r>
            <a:r>
              <a:rPr lang="it-IT" sz="1200" dirty="0"/>
              <a:t> </a:t>
            </a:r>
          </a:p>
        </p:txBody>
      </p:sp>
      <p:cxnSp>
        <p:nvCxnSpPr>
          <p:cNvPr id="129" name="Straight Connector 22">
            <a:extLst>
              <a:ext uri="{FF2B5EF4-FFF2-40B4-BE49-F238E27FC236}">
                <a16:creationId xmlns:a16="http://schemas.microsoft.com/office/drawing/2014/main" id="{B4436DDC-D432-23B1-87A4-8C86CD587C55}"/>
              </a:ext>
            </a:extLst>
          </p:cNvPr>
          <p:cNvCxnSpPr>
            <a:cxnSpLocks/>
          </p:cNvCxnSpPr>
          <p:nvPr/>
        </p:nvCxnSpPr>
        <p:spPr>
          <a:xfrm flipV="1">
            <a:off x="1575316" y="2510696"/>
            <a:ext cx="17190" cy="2565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8">
            <a:extLst>
              <a:ext uri="{FF2B5EF4-FFF2-40B4-BE49-F238E27FC236}">
                <a16:creationId xmlns:a16="http://schemas.microsoft.com/office/drawing/2014/main" id="{FB1ED439-9C3B-9DA3-4B6A-64937284515C}"/>
              </a:ext>
            </a:extLst>
          </p:cNvPr>
          <p:cNvGrpSpPr/>
          <p:nvPr/>
        </p:nvGrpSpPr>
        <p:grpSpPr>
          <a:xfrm>
            <a:off x="2531316" y="5705487"/>
            <a:ext cx="164145" cy="796942"/>
            <a:chOff x="3631117" y="3387510"/>
            <a:chExt cx="100338" cy="664278"/>
          </a:xfrm>
        </p:grpSpPr>
        <p:cxnSp>
          <p:nvCxnSpPr>
            <p:cNvPr id="136" name="Straight Connector 6">
              <a:extLst>
                <a:ext uri="{FF2B5EF4-FFF2-40B4-BE49-F238E27FC236}">
                  <a16:creationId xmlns:a16="http://schemas.microsoft.com/office/drawing/2014/main" id="{0B99598D-702B-84EB-7602-2739D7993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927" y="3387510"/>
              <a:ext cx="359" cy="531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7">
              <a:extLst>
                <a:ext uri="{FF2B5EF4-FFF2-40B4-BE49-F238E27FC236}">
                  <a16:creationId xmlns:a16="http://schemas.microsoft.com/office/drawing/2014/main" id="{63A254BB-D79C-799F-C5E0-61F806AE4B67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CCDD538E-AB9D-5139-6FF9-DF9B7FA61B6E}"/>
              </a:ext>
            </a:extLst>
          </p:cNvPr>
          <p:cNvSpPr txBox="1"/>
          <p:nvPr/>
        </p:nvSpPr>
        <p:spPr>
          <a:xfrm>
            <a:off x="2570240" y="6448145"/>
            <a:ext cx="145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TitoloVideoGioco</a:t>
            </a:r>
            <a:r>
              <a:rPr lang="it-IT" sz="1200" dirty="0"/>
              <a:t> </a:t>
            </a:r>
          </a:p>
        </p:txBody>
      </p:sp>
      <p:grpSp>
        <p:nvGrpSpPr>
          <p:cNvPr id="140" name="Group 8">
            <a:extLst>
              <a:ext uri="{FF2B5EF4-FFF2-40B4-BE49-F238E27FC236}">
                <a16:creationId xmlns:a16="http://schemas.microsoft.com/office/drawing/2014/main" id="{F7CA8AA5-5422-4D5F-5EE8-BEE944D2447C}"/>
              </a:ext>
            </a:extLst>
          </p:cNvPr>
          <p:cNvGrpSpPr/>
          <p:nvPr/>
        </p:nvGrpSpPr>
        <p:grpSpPr>
          <a:xfrm>
            <a:off x="1853136" y="5705487"/>
            <a:ext cx="164145" cy="796942"/>
            <a:chOff x="3631117" y="3387510"/>
            <a:chExt cx="100338" cy="664278"/>
          </a:xfrm>
        </p:grpSpPr>
        <p:cxnSp>
          <p:nvCxnSpPr>
            <p:cNvPr id="141" name="Straight Connector 6">
              <a:extLst>
                <a:ext uri="{FF2B5EF4-FFF2-40B4-BE49-F238E27FC236}">
                  <a16:creationId xmlns:a16="http://schemas.microsoft.com/office/drawing/2014/main" id="{D99C0756-B244-2553-FBA2-71E9C4576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927" y="3387510"/>
              <a:ext cx="359" cy="531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7">
              <a:extLst>
                <a:ext uri="{FF2B5EF4-FFF2-40B4-BE49-F238E27FC236}">
                  <a16:creationId xmlns:a16="http://schemas.microsoft.com/office/drawing/2014/main" id="{7EDDDD8A-5BC7-CD54-97D8-1610935E5D44}"/>
                </a:ext>
              </a:extLst>
            </p:cNvPr>
            <p:cNvSpPr/>
            <p:nvPr/>
          </p:nvSpPr>
          <p:spPr>
            <a:xfrm>
              <a:off x="3631117" y="3917022"/>
              <a:ext cx="100338" cy="134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738AD56E-6F8B-60FE-4137-E7D0FFE0040A}"/>
              </a:ext>
            </a:extLst>
          </p:cNvPr>
          <p:cNvSpPr txBox="1"/>
          <p:nvPr/>
        </p:nvSpPr>
        <p:spPr>
          <a:xfrm>
            <a:off x="613966" y="6449810"/>
            <a:ext cx="145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NomeSviluppatore</a:t>
            </a:r>
            <a:r>
              <a:rPr lang="it-IT" sz="1200" dirty="0"/>
              <a:t> </a:t>
            </a:r>
          </a:p>
        </p:txBody>
      </p:sp>
      <p:cxnSp>
        <p:nvCxnSpPr>
          <p:cNvPr id="150" name="Straight Connector 22">
            <a:extLst>
              <a:ext uri="{FF2B5EF4-FFF2-40B4-BE49-F238E27FC236}">
                <a16:creationId xmlns:a16="http://schemas.microsoft.com/office/drawing/2014/main" id="{EED24479-61BE-68C6-ACBC-C0AF39BF6691}"/>
              </a:ext>
            </a:extLst>
          </p:cNvPr>
          <p:cNvCxnSpPr>
            <a:cxnSpLocks/>
          </p:cNvCxnSpPr>
          <p:nvPr/>
        </p:nvCxnSpPr>
        <p:spPr>
          <a:xfrm>
            <a:off x="3195439" y="5218918"/>
            <a:ext cx="4808302" cy="19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51">
            <a:extLst>
              <a:ext uri="{FF2B5EF4-FFF2-40B4-BE49-F238E27FC236}">
                <a16:creationId xmlns:a16="http://schemas.microsoft.com/office/drawing/2014/main" id="{78F27028-5B05-4F17-BA4C-3CED54C3D8DF}"/>
              </a:ext>
            </a:extLst>
          </p:cNvPr>
          <p:cNvSpPr txBox="1"/>
          <p:nvPr/>
        </p:nvSpPr>
        <p:spPr>
          <a:xfrm>
            <a:off x="7391181" y="4910735"/>
            <a:ext cx="84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(1,n)</a:t>
            </a:r>
            <a:endParaRPr lang="en-GB" sz="1400" dirty="0"/>
          </a:p>
        </p:txBody>
      </p:sp>
      <p:sp>
        <p:nvSpPr>
          <p:cNvPr id="155" name="TextBox 51">
            <a:extLst>
              <a:ext uri="{FF2B5EF4-FFF2-40B4-BE49-F238E27FC236}">
                <a16:creationId xmlns:a16="http://schemas.microsoft.com/office/drawing/2014/main" id="{F438A263-3C1A-9FEA-2B79-CD6EA299D025}"/>
              </a:ext>
            </a:extLst>
          </p:cNvPr>
          <p:cNvSpPr txBox="1"/>
          <p:nvPr/>
        </p:nvSpPr>
        <p:spPr>
          <a:xfrm>
            <a:off x="1083686" y="2680712"/>
            <a:ext cx="84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(1,n)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2341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Esercizio W9D1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W9D1</dc:title>
  <dc:creator>Noemi Trentinella</dc:creator>
  <cp:lastModifiedBy>Noemi Trentinella</cp:lastModifiedBy>
  <cp:revision>2</cp:revision>
  <dcterms:created xsi:type="dcterms:W3CDTF">2023-12-30T12:39:27Z</dcterms:created>
  <dcterms:modified xsi:type="dcterms:W3CDTF">2024-01-09T07:22:14Z</dcterms:modified>
</cp:coreProperties>
</file>