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Montserrat Classic Bold" panose="020B0604020202020204" charset="0"/>
      <p:regular r:id="rId9"/>
    </p:embeddedFont>
    <p:embeddedFont>
      <p:font typeface="Open Sans" panose="020B0606030504020204" pitchFamily="34" charset="0"/>
      <p:regular r:id="rId10"/>
    </p:embeddedFont>
    <p:embeddedFont>
      <p:font typeface="Open Sans Bold" panose="020B0806030504020204" charset="0"/>
      <p:regular r:id="rId11"/>
    </p:embeddedFont>
    <p:embeddedFont>
      <p:font typeface="Open Sans Italic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19" y="7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6666" r="16666"/>
            <a:stretch>
              <a:fillRect/>
            </a:stretch>
          </p:blipFill>
          <p:spPr>
            <a:xfrm flipH="1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885825"/>
            <a:ext cx="7006423" cy="681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Explorando las historias detrás de las cifras:</a:t>
            </a:r>
          </a:p>
          <a:p>
            <a:pPr algn="ctr">
              <a:lnSpc>
                <a:spcPts val="7799"/>
              </a:lnSpc>
            </a:pPr>
            <a:endParaRPr lang="en-US" sz="5199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0" lvl="0" indent="0" algn="ctr">
              <a:lnSpc>
                <a:spcPts val="779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¿Quiénes sobrevivieron y por qué?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4262" y="8886825"/>
            <a:ext cx="811530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Análisis de la supervivencia en el Titanic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506" y="-154228"/>
            <a:ext cx="7166505" cy="1059545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6999"/>
            </a:blip>
            <a:srcRect l="16666" r="16666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1028700" y="4352925"/>
            <a:ext cx="8292046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en-US" sz="52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Porcentaje de mortalidad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657214"/>
            <a:ext cx="6122811" cy="2588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Titanic fue un desastre con una </a:t>
            </a:r>
            <a:r>
              <a:rPr lang="en-US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tasa de mortalidad alarmantemente alta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demostrando la magnitud de la tragedia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52269" y="3274530"/>
            <a:ext cx="5576120" cy="8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5"/>
              </a:lnSpc>
            </a:pPr>
            <a:r>
              <a:rPr lang="en-US" sz="5716" spc="811">
                <a:solidFill>
                  <a:srgbClr val="FF3131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62%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52269" y="7279030"/>
            <a:ext cx="5576120" cy="71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9"/>
              </a:lnSpc>
            </a:pPr>
            <a:r>
              <a:rPr lang="en-US" sz="4787" spc="679">
                <a:solidFill>
                  <a:srgbClr val="7ED957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38%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6999"/>
            </a:blip>
            <a:srcRect l="16666" r="16666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4352925"/>
            <a:ext cx="8292046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0"/>
              </a:lnSpc>
            </a:pPr>
            <a:r>
              <a:rPr lang="en-US" sz="52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 Mujeres y niños</a:t>
            </a: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en-US" sz="52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primero 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657214"/>
            <a:ext cx="6122811" cy="211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política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'Las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mujeres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niños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primero' se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reflejó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79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tasas</a:t>
            </a:r>
            <a:r>
              <a:rPr lang="en-US" sz="27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79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supervivencia</a:t>
            </a:r>
            <a:r>
              <a:rPr lang="en-US" sz="27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más</a:t>
            </a:r>
            <a:r>
              <a:rPr lang="en-US" sz="27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altas</a:t>
            </a:r>
            <a:r>
              <a:rPr lang="en-US" sz="27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279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estos</a:t>
            </a:r>
            <a:r>
              <a:rPr lang="en-US" sz="279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grupos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192" y="-144399"/>
            <a:ext cx="8755236" cy="960153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047857" y="8874634"/>
            <a:ext cx="921144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* Nota: Los datos representados están expresados en porcentajes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6999"/>
            </a:blip>
            <a:srcRect l="16666" r="16666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4352925"/>
            <a:ext cx="8292046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0"/>
              </a:lnSpc>
            </a:pPr>
            <a:r>
              <a:rPr lang="en-US" sz="52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Influencia de la</a:t>
            </a: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en-US" sz="52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clase del pasaje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181089"/>
            <a:ext cx="6421711" cy="206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clase del pasaje tuvo una influencia significativa en la tasa de supervivencia, con una </a:t>
            </a:r>
            <a:r>
              <a:rPr lang="en-US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 clara para los pasajeros de primera clase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628" y="-248391"/>
            <a:ext cx="8719571" cy="971879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047857" y="8874634"/>
            <a:ext cx="921144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* Nota: Los datos representados están expresados en porcentajes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6999"/>
            </a:blip>
            <a:srcRect l="16666" r="16666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3957638"/>
            <a:ext cx="7295714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en-US" sz="52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Supervivencia de mujeres y niños según la clase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181089"/>
            <a:ext cx="6421711" cy="206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diferencias en las tasas de supervivencia entre mujeres y niños </a:t>
            </a:r>
            <a:r>
              <a:rPr lang="en-US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explican en parte por la clase en la que viajaban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1" y="-248391"/>
            <a:ext cx="9076028" cy="971879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047857" y="8874634"/>
            <a:ext cx="921144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* Nota: Los datos representados están expresados en porcentajes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6999"/>
            </a:blip>
            <a:srcRect l="16666" r="16666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5143500"/>
            <a:ext cx="7295714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en-US" sz="52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Influencia del puerto de embarque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181089"/>
            <a:ext cx="6421711" cy="206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puerto de embarque también parece influir en la supervivencia, </a:t>
            </a:r>
            <a:r>
              <a:rPr lang="en-US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probablemente debido al tipo de pasaje que embarcó en cada uno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47857" y="8874634"/>
            <a:ext cx="921144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* Nota: Los datos representados están expresados en porcentajes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942" y="-247203"/>
            <a:ext cx="8931069" cy="97045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33444" y="6806565"/>
            <a:ext cx="7225856" cy="245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74"/>
              </a:lnSpc>
              <a:spcBef>
                <a:spcPct val="0"/>
              </a:spcBef>
            </a:pPr>
            <a:r>
              <a:rPr lang="en-US" sz="2649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"El legado del Titanic nos recuerda que en momentos de crisis, la humanidad y la desigualdad se entrelazan. Aprendamos de la historia para asegurar que la valentía y la equidad prevalezcan en tiempos difíciles."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16666" r="16666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10033444" y="1028700"/>
            <a:ext cx="811530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Análisis de la supervivencia en el Titanic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1563779"/>
            <a:ext cx="811530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Noelia Montiel Sánchez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254</Words>
  <Application>Microsoft Office PowerPoint</Application>
  <PresentationFormat>Personalizado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Open Sans Bold</vt:lpstr>
      <vt:lpstr>Open Sans Italics</vt:lpstr>
      <vt:lpstr>Montserrat Classic Bold</vt:lpstr>
      <vt:lpstr>Arial</vt:lpstr>
      <vt:lpstr>Calibri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Mortalidad en el Titanic</dc:title>
  <cp:lastModifiedBy>NOELIA MONTIEL SANCHEZ</cp:lastModifiedBy>
  <cp:revision>2</cp:revision>
  <dcterms:created xsi:type="dcterms:W3CDTF">2006-08-16T00:00:00Z</dcterms:created>
  <dcterms:modified xsi:type="dcterms:W3CDTF">2024-07-18T12:49:36Z</dcterms:modified>
  <dc:identifier>DAGLR3-zul4</dc:identifier>
</cp:coreProperties>
</file>