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A50"/>
    <a:srgbClr val="2F3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AEB7-D37E-3A68-7C91-0979C959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B7D73-AA77-A370-5443-B088C2E39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83AA-E85A-E43E-E223-54B63D3E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40EF-F7A0-3D26-3870-02EFF21D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F7C2-983C-6D4A-4E40-280AB49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2904-20B1-E3A1-97B2-7A587789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17AC-6C51-894F-2E78-D3C3A5D1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6696-FCC0-10B6-7D75-93CAA11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2731-8E39-A1A2-E8B8-629C4BC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ACE4-8CE4-888E-FD0D-A4CB3BB1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8B24A-37B2-D3B7-0760-BDA3ECB0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4C4C-FF8A-FEFA-50D8-C71040D4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6F28-0A70-53A0-1DF0-64AA178F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2334-0B87-FDC5-4EBD-2D179BA1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47DE-1E7A-4D35-89C7-A3E5514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9543-963B-FCDB-4D99-644C45EE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B6EE-A1E7-25DC-DD10-CF8DA820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83A1-CCB3-6D76-A782-6738B44F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9A0-36EC-376B-AFAF-EB5C3755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4C92-C88B-3485-DCDC-DA920591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E1B2-FECD-CF9C-8E91-65DB946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8CF13-39CD-C43A-EEB6-668B906D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6AF1-C72E-407F-F07D-5C2954B3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41BD-5903-F725-6D63-88D3E6D7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109D-52FC-3CA0-3988-6BB8107A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069E-E9C6-8142-B5E9-19F368F1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86E4-35B4-AB84-AC37-CE6785D16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D3744-D093-526C-6EBD-79E919AD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EA2F1-D5E9-559C-4406-DABFEE92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EB190-2E8A-BED1-3C0C-6AD40C63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16C7-63A1-2235-F9D8-2DC8D99C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47C0-C406-E212-0E48-76B56E76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7715-98BB-EB6F-7BB1-AFBA44FD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96C2-77B7-1556-C264-3CA64F826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6ECA9-A082-465D-F674-D54A8CB5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E08FA-BEEF-FE94-B91F-4A45D7227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ADBB9-0E7D-9707-F051-2214DB68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EF4E6-B723-5296-B33D-1EC60DE2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FC1F4-EA50-B1D1-BDEF-7475AC57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1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F604-8CDD-555C-6249-B29D3C9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F6F9-6778-1F04-B619-79BA16A1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0226B-C196-AD02-CE15-49BC2E49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8B863-D4BE-CF58-75F4-987C0E7F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CA448-E7CD-C079-C524-51C73AFF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FCC19-E5DA-C1FE-BBCF-FFFB9F37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846AD-E11A-4F56-13B8-5B252A3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7AD-FB22-D711-15EB-B44D3B1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81B7-74BE-0B6E-82F4-72B610CA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673C-2F5D-2C0A-297C-CFE109C9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9D51-D49E-BAB0-D77D-2D41B734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E8EF-F8F3-2632-3514-EA97B05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298F-BEE8-4639-28E4-EA6CF25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5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D7E-1C06-8269-2BD6-231FFFF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2E8F1-04ED-F14B-E587-22E3F012B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DCBD-AD27-8C73-3509-EF3773CD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6CEE-AA80-6306-0630-D0AD5DE8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577C-1EA5-3E25-860B-6140254E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1135-91F8-1EF7-56E4-0C212CFA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BA034-B4CD-A154-9AC5-1FF77F5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66329-8C13-2A70-DA10-DD5E0500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DA64-2C7E-07A0-C9F7-69BFDB8D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427B-7967-42A2-A2B5-FCCD20F417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EF50-2197-67E9-BEF6-74A7AF4FA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26C1-FFD3-DD23-50F4-1946EA46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EC61-76A4-4343-B8C5-19EF60955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68B84C-10ED-A5D8-C48A-8878A61A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08" y="2066256"/>
            <a:ext cx="5841699" cy="15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90CA8-D72C-3C25-37D9-3F204F8B630B}"/>
              </a:ext>
            </a:extLst>
          </p:cNvPr>
          <p:cNvSpPr txBox="1"/>
          <p:nvPr/>
        </p:nvSpPr>
        <p:spPr>
          <a:xfrm>
            <a:off x="3905408" y="3640776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90153-5A5B-E11A-FA05-8BADF718AFAA}"/>
              </a:ext>
            </a:extLst>
          </p:cNvPr>
          <p:cNvSpPr txBox="1"/>
          <p:nvPr/>
        </p:nvSpPr>
        <p:spPr>
          <a:xfrm>
            <a:off x="4440096" y="4814395"/>
            <a:ext cx="2991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 Tsani Nur Ramdhan</a:t>
            </a:r>
            <a:br>
              <a:rPr lang="de-DE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22255601015</a:t>
            </a:r>
            <a:endParaRPr lang="de-DE" sz="2000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E42FB-CA8D-30BD-BA8D-2B7739F8E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82" y="1899474"/>
            <a:ext cx="2023014" cy="5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68B84C-10ED-A5D8-C48A-8878A61A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17" y="6134687"/>
            <a:ext cx="2339896" cy="6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3A289-1592-1960-2823-30DA2124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79531"/>
            <a:ext cx="2023014" cy="534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346B2-7EC8-213A-8E70-796B8E970AB0}"/>
              </a:ext>
            </a:extLst>
          </p:cNvPr>
          <p:cNvSpPr txBox="1"/>
          <p:nvPr/>
        </p:nvSpPr>
        <p:spPr>
          <a:xfrm>
            <a:off x="-8710" y="6309684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000" b="1" dirty="0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9AB86-06D4-C416-4AFA-280EC2BF08D1}"/>
              </a:ext>
            </a:extLst>
          </p:cNvPr>
          <p:cNvSpPr/>
          <p:nvPr/>
        </p:nvSpPr>
        <p:spPr>
          <a:xfrm>
            <a:off x="4571" y="6678469"/>
            <a:ext cx="4331202" cy="157843"/>
          </a:xfrm>
          <a:prstGeom prst="rect">
            <a:avLst/>
          </a:prstGeom>
          <a:solidFill>
            <a:srgbClr val="10AA50"/>
          </a:solidFill>
          <a:ln>
            <a:solidFill>
              <a:srgbClr val="10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38F00-90D4-51B2-5647-55B5E40816EA}"/>
              </a:ext>
            </a:extLst>
          </p:cNvPr>
          <p:cNvSpPr txBox="1"/>
          <p:nvPr/>
        </p:nvSpPr>
        <p:spPr>
          <a:xfrm flipH="1">
            <a:off x="6549332" y="1562690"/>
            <a:ext cx="4126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baaru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ketikan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“use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databasename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0208A-8538-6C6A-F84A-4CAF8917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27" y="1562690"/>
            <a:ext cx="4450085" cy="1149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2D38F2-705A-4D10-CB27-19F591F0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26" y="3751795"/>
            <a:ext cx="4450085" cy="1149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A6AE6-F8BC-B910-6B18-932E30D545EC}"/>
              </a:ext>
            </a:extLst>
          </p:cNvPr>
          <p:cNvSpPr txBox="1"/>
          <p:nvPr/>
        </p:nvSpPr>
        <p:spPr>
          <a:xfrm flipH="1">
            <a:off x="6549332" y="3775352"/>
            <a:ext cx="412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db.dropDatabase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”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</a:p>
        </p:txBody>
      </p:sp>
    </p:spTree>
    <p:extLst>
      <p:ext uri="{BB962C8B-B14F-4D97-AF65-F5344CB8AC3E}">
        <p14:creationId xmlns:p14="http://schemas.microsoft.com/office/powerpoint/2010/main" val="21004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68B84C-10ED-A5D8-C48A-8878A61A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17" y="6134687"/>
            <a:ext cx="2339896" cy="6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3A289-1592-1960-2823-30DA2124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79531"/>
            <a:ext cx="2023014" cy="534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346B2-7EC8-213A-8E70-796B8E970AB0}"/>
              </a:ext>
            </a:extLst>
          </p:cNvPr>
          <p:cNvSpPr txBox="1"/>
          <p:nvPr/>
        </p:nvSpPr>
        <p:spPr>
          <a:xfrm>
            <a:off x="-8710" y="6309684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sz="2000" b="1" dirty="0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9AB86-06D4-C416-4AFA-280EC2BF08D1}"/>
              </a:ext>
            </a:extLst>
          </p:cNvPr>
          <p:cNvSpPr/>
          <p:nvPr/>
        </p:nvSpPr>
        <p:spPr>
          <a:xfrm>
            <a:off x="4571" y="6678469"/>
            <a:ext cx="4331202" cy="157843"/>
          </a:xfrm>
          <a:prstGeom prst="rect">
            <a:avLst/>
          </a:prstGeom>
          <a:solidFill>
            <a:srgbClr val="10AA50"/>
          </a:solidFill>
          <a:ln>
            <a:solidFill>
              <a:srgbClr val="10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A6AE6-F8BC-B910-6B18-932E30D545EC}"/>
              </a:ext>
            </a:extLst>
          </p:cNvPr>
          <p:cNvSpPr txBox="1"/>
          <p:nvPr/>
        </p:nvSpPr>
        <p:spPr>
          <a:xfrm flipH="1">
            <a:off x="6732672" y="2967335"/>
            <a:ext cx="4126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/ daftar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databse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“show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6276B-BAD1-0914-B23C-430127D0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75" y="2459504"/>
            <a:ext cx="471619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68B84C-10ED-A5D8-C48A-8878A61A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17" y="6134687"/>
            <a:ext cx="2339896" cy="6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3A289-1592-1960-2823-30DA2124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79531"/>
            <a:ext cx="2023014" cy="534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346B2-7EC8-213A-8E70-796B8E970AB0}"/>
              </a:ext>
            </a:extLst>
          </p:cNvPr>
          <p:cNvSpPr txBox="1"/>
          <p:nvPr/>
        </p:nvSpPr>
        <p:spPr>
          <a:xfrm>
            <a:off x="-8710" y="6309684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000" b="1" dirty="0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9AB86-06D4-C416-4AFA-280EC2BF08D1}"/>
              </a:ext>
            </a:extLst>
          </p:cNvPr>
          <p:cNvSpPr/>
          <p:nvPr/>
        </p:nvSpPr>
        <p:spPr>
          <a:xfrm>
            <a:off x="4571" y="6678469"/>
            <a:ext cx="4331202" cy="157843"/>
          </a:xfrm>
          <a:prstGeom prst="rect">
            <a:avLst/>
          </a:prstGeom>
          <a:solidFill>
            <a:srgbClr val="10AA50"/>
          </a:solidFill>
          <a:ln>
            <a:solidFill>
              <a:srgbClr val="10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A6AE6-F8BC-B910-6B18-932E30D545EC}"/>
              </a:ext>
            </a:extLst>
          </p:cNvPr>
          <p:cNvSpPr txBox="1"/>
          <p:nvPr/>
        </p:nvSpPr>
        <p:spPr>
          <a:xfrm flipH="1">
            <a:off x="4058652" y="4221323"/>
            <a:ext cx="543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namaKoleksi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”)”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Collection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/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9491BC-D0E6-35D0-E1E5-CBD60619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554" y="2100918"/>
            <a:ext cx="6951274" cy="1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68B84C-10ED-A5D8-C48A-8878A61A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17" y="6134687"/>
            <a:ext cx="2339896" cy="6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3A289-1592-1960-2823-30DA2124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79531"/>
            <a:ext cx="2023014" cy="534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346B2-7EC8-213A-8E70-796B8E970AB0}"/>
              </a:ext>
            </a:extLst>
          </p:cNvPr>
          <p:cNvSpPr txBox="1"/>
          <p:nvPr/>
        </p:nvSpPr>
        <p:spPr>
          <a:xfrm>
            <a:off x="-8710" y="6309684"/>
            <a:ext cx="5985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2F3E4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Melihat Database yang berada di Collection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9AB86-06D4-C416-4AFA-280EC2BF08D1}"/>
              </a:ext>
            </a:extLst>
          </p:cNvPr>
          <p:cNvSpPr/>
          <p:nvPr/>
        </p:nvSpPr>
        <p:spPr>
          <a:xfrm>
            <a:off x="4570" y="6678469"/>
            <a:ext cx="6210207" cy="179531"/>
          </a:xfrm>
          <a:prstGeom prst="rect">
            <a:avLst/>
          </a:prstGeom>
          <a:solidFill>
            <a:srgbClr val="10AA50"/>
          </a:solidFill>
          <a:ln>
            <a:solidFill>
              <a:srgbClr val="10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A6AE6-F8BC-B910-6B18-932E30D545EC}"/>
              </a:ext>
            </a:extLst>
          </p:cNvPr>
          <p:cNvSpPr txBox="1"/>
          <p:nvPr/>
        </p:nvSpPr>
        <p:spPr>
          <a:xfrm flipH="1">
            <a:off x="1057227" y="2381806"/>
            <a:ext cx="5438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diinsert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collection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Langkah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terakhir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memastikan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tersimpan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db.namaKoleksi.find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()”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27FAF-14EB-ECA0-03DA-9A2EF12F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031" y="2019617"/>
            <a:ext cx="4764466" cy="22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A75B6-2AA4-8EE2-41ED-71F7272C8D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A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33520-21AE-84A0-7D15-388A2D316865}"/>
              </a:ext>
            </a:extLst>
          </p:cNvPr>
          <p:cNvSpPr txBox="1"/>
          <p:nvPr/>
        </p:nvSpPr>
        <p:spPr>
          <a:xfrm flipH="1">
            <a:off x="2761484" y="3034797"/>
            <a:ext cx="700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 KASIH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99A51-1F4E-1421-1E46-53E846A1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95" y="2271840"/>
            <a:ext cx="3191258" cy="8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m.tsaninurramadhan@outlook.com</dc:creator>
  <cp:lastModifiedBy>m.tsaninurramadhan@outlook.com</cp:lastModifiedBy>
  <cp:revision>3</cp:revision>
  <dcterms:created xsi:type="dcterms:W3CDTF">2023-02-08T19:39:27Z</dcterms:created>
  <dcterms:modified xsi:type="dcterms:W3CDTF">2023-02-09T18:19:01Z</dcterms:modified>
</cp:coreProperties>
</file>