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7B1"/>
    <a:srgbClr val="2A2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30" d="100"/>
          <a:sy n="130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1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641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67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8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868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6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47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8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7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1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EEB7-AB19-47B1-A5B7-DB9EB28D58A3}" type="datetimeFigureOut">
              <a:rPr lang="en-ID" smtClean="0"/>
              <a:t>28/06/2022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E1D6-B775-4026-9D4C-1728005348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9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inkedIn_logo_initials.png" TargetMode="External"/><Relationship Id="rId2" Type="http://schemas.openxmlformats.org/officeDocument/2006/relationships/hyperlink" Target="https://blog.waalaxy.com/id/apa-itu-linked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idcloudhost.com/linkedin-pengertian-sejarah-keunggulan-dan-fungsinya/#Sejarah_dari_Linked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722723-3632-702D-E88F-E9712092E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50" y="2786278"/>
            <a:ext cx="3837838" cy="24054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07C91C-7497-5C58-AA7F-4669B8AC7BAA}"/>
              </a:ext>
            </a:extLst>
          </p:cNvPr>
          <p:cNvSpPr txBox="1"/>
          <p:nvPr/>
        </p:nvSpPr>
        <p:spPr>
          <a:xfrm>
            <a:off x="1249269" y="893068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Pesantren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PeTIK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II YBM PLN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Denanyar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Utara,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Plosogeneng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Kec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.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Kabupaten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Jawa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Timur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9DEC7CE-D844-253B-EAC2-FD98D5C2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049" y="2290292"/>
            <a:ext cx="2092562" cy="1171687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rgbClr val="2967B1"/>
                </a:solidFill>
                <a:latin typeface="Bebas Neue" panose="020B0606020202050201" pitchFamily="34" charset="0"/>
              </a:rPr>
              <a:t>E -book</a:t>
            </a:r>
            <a:endParaRPr lang="en-ID" sz="6000" dirty="0">
              <a:solidFill>
                <a:srgbClr val="2967B1"/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42308-E440-ED23-3924-C3031C9322BC}"/>
              </a:ext>
            </a:extLst>
          </p:cNvPr>
          <p:cNvSpPr txBox="1"/>
          <p:nvPr/>
        </p:nvSpPr>
        <p:spPr>
          <a:xfrm>
            <a:off x="2550686" y="5846277"/>
            <a:ext cx="179728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967B1"/>
                </a:solidFill>
                <a:latin typeface="Bebas Neue" panose="020B0606020202050201" pitchFamily="34" charset="0"/>
              </a:rPr>
              <a:t>M </a:t>
            </a:r>
            <a:r>
              <a:rPr lang="en-US" dirty="0" err="1">
                <a:solidFill>
                  <a:srgbClr val="2967B1"/>
                </a:solidFill>
                <a:latin typeface="Bebas Neue" panose="020B0606020202050201" pitchFamily="34" charset="0"/>
              </a:rPr>
              <a:t>tsani</a:t>
            </a:r>
            <a:r>
              <a:rPr lang="en-US" dirty="0">
                <a:solidFill>
                  <a:srgbClr val="2967B1"/>
                </a:solidFill>
                <a:latin typeface="Bebas Neue" panose="020B0606020202050201" pitchFamily="34" charset="0"/>
              </a:rPr>
              <a:t> </a:t>
            </a:r>
            <a:r>
              <a:rPr lang="en-US" dirty="0" err="1">
                <a:solidFill>
                  <a:srgbClr val="2967B1"/>
                </a:solidFill>
                <a:latin typeface="Bebas Neue" panose="020B0606020202050201" pitchFamily="34" charset="0"/>
              </a:rPr>
              <a:t>nur</a:t>
            </a:r>
            <a:r>
              <a:rPr lang="en-US" dirty="0">
                <a:solidFill>
                  <a:srgbClr val="2967B1"/>
                </a:solidFill>
                <a:latin typeface="Bebas Neue" panose="020B0606020202050201" pitchFamily="34" charset="0"/>
              </a:rPr>
              <a:t> </a:t>
            </a:r>
            <a:r>
              <a:rPr lang="en-US" dirty="0" err="1">
                <a:solidFill>
                  <a:srgbClr val="2967B1"/>
                </a:solidFill>
                <a:latin typeface="Bebas Neue" panose="020B0606020202050201" pitchFamily="34" charset="0"/>
              </a:rPr>
              <a:t>ramdhan</a:t>
            </a:r>
            <a:endParaRPr lang="en-ID" dirty="0">
              <a:solidFill>
                <a:srgbClr val="2967B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F32C4-D36F-2610-6E38-BA50878E4336}"/>
              </a:ext>
            </a:extLst>
          </p:cNvPr>
          <p:cNvSpPr txBox="1"/>
          <p:nvPr/>
        </p:nvSpPr>
        <p:spPr>
          <a:xfrm>
            <a:off x="1692550" y="5646222"/>
            <a:ext cx="363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2967B1"/>
                </a:solidFill>
                <a:latin typeface="Bebas Neue" panose="020B0606020202050201" pitchFamily="34" charset="0"/>
              </a:rPr>
              <a:t>Kelas</a:t>
            </a:r>
            <a:r>
              <a:rPr lang="en-US" sz="2000" dirty="0">
                <a:solidFill>
                  <a:srgbClr val="2967B1"/>
                </a:solidFill>
                <a:latin typeface="Bebas Neue" panose="020B0606020202050201" pitchFamily="34" charset="0"/>
              </a:rPr>
              <a:t> </a:t>
            </a:r>
            <a:r>
              <a:rPr lang="en-US" sz="2000" dirty="0" err="1">
                <a:solidFill>
                  <a:srgbClr val="2967B1"/>
                </a:solidFill>
                <a:latin typeface="Bebas Neue" panose="020B0606020202050201" pitchFamily="34" charset="0"/>
              </a:rPr>
              <a:t>pemodelan</a:t>
            </a:r>
            <a:r>
              <a:rPr lang="en-US" sz="2000" dirty="0">
                <a:solidFill>
                  <a:srgbClr val="2967B1"/>
                </a:solidFill>
                <a:latin typeface="Bebas Neue" panose="020B0606020202050201" pitchFamily="34" charset="0"/>
              </a:rPr>
              <a:t> </a:t>
            </a:r>
            <a:r>
              <a:rPr lang="en-US" sz="2000" dirty="0" err="1">
                <a:solidFill>
                  <a:srgbClr val="2967B1"/>
                </a:solidFill>
                <a:latin typeface="Bebas Neue" panose="020B0606020202050201" pitchFamily="34" charset="0"/>
              </a:rPr>
              <a:t>perangkat</a:t>
            </a:r>
            <a:r>
              <a:rPr lang="en-US" sz="2000" dirty="0">
                <a:solidFill>
                  <a:srgbClr val="2967B1"/>
                </a:solidFill>
                <a:latin typeface="Bebas Neue" panose="020B0606020202050201" pitchFamily="34" charset="0"/>
              </a:rPr>
              <a:t> </a:t>
            </a:r>
            <a:r>
              <a:rPr lang="en-US" sz="2000" dirty="0" err="1">
                <a:solidFill>
                  <a:srgbClr val="2967B1"/>
                </a:solidFill>
                <a:latin typeface="Bebas Neue" panose="020B0606020202050201" pitchFamily="34" charset="0"/>
              </a:rPr>
              <a:t>lunak</a:t>
            </a:r>
            <a:r>
              <a:rPr lang="en-US" sz="2000" dirty="0">
                <a:solidFill>
                  <a:srgbClr val="2967B1"/>
                </a:solidFill>
                <a:latin typeface="Bebas Neue" panose="020B0606020202050201" pitchFamily="34" charset="0"/>
              </a:rPr>
              <a:t> (PPL)</a:t>
            </a:r>
            <a:endParaRPr lang="en-ID" sz="2000" dirty="0">
              <a:solidFill>
                <a:srgbClr val="2967B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C6E5F-740D-1BB0-0E6A-D8B754815685}"/>
              </a:ext>
            </a:extLst>
          </p:cNvPr>
          <p:cNvSpPr txBox="1"/>
          <p:nvPr/>
        </p:nvSpPr>
        <p:spPr>
          <a:xfrm>
            <a:off x="2632574" y="5227192"/>
            <a:ext cx="179728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2967B1"/>
                </a:solidFill>
                <a:latin typeface="Bebas Neue" panose="020B0606020202050201" pitchFamily="34" charset="0"/>
              </a:rPr>
              <a:t>Tugas</a:t>
            </a:r>
            <a:r>
              <a:rPr lang="en-US" dirty="0">
                <a:solidFill>
                  <a:srgbClr val="2967B1"/>
                </a:solidFill>
                <a:latin typeface="Bebas Neue" panose="020B0606020202050201" pitchFamily="34" charset="0"/>
              </a:rPr>
              <a:t> </a:t>
            </a:r>
            <a:r>
              <a:rPr lang="en-US" dirty="0" err="1">
                <a:solidFill>
                  <a:srgbClr val="2967B1"/>
                </a:solidFill>
                <a:latin typeface="Bebas Neue" panose="020B0606020202050201" pitchFamily="34" charset="0"/>
              </a:rPr>
              <a:t>matrikulasi</a:t>
            </a:r>
            <a:endParaRPr lang="en-US" dirty="0">
              <a:solidFill>
                <a:srgbClr val="2967B1"/>
              </a:solidFill>
              <a:latin typeface="Bebas Neue" panose="020B0606020202050201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27E9F7-A7FB-8E68-9E69-602595C9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79" y="8407001"/>
            <a:ext cx="479208" cy="5384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5505CF-C0AC-FF73-C21F-EC8E23B1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81" y="8433128"/>
            <a:ext cx="1069740" cy="5384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B2BC7F-1987-4D61-C7F8-BC173EA35614}"/>
              </a:ext>
            </a:extLst>
          </p:cNvPr>
          <p:cNvCxnSpPr>
            <a:cxnSpLocks/>
          </p:cNvCxnSpPr>
          <p:nvPr/>
        </p:nvCxnSpPr>
        <p:spPr>
          <a:xfrm>
            <a:off x="3310325" y="8490278"/>
            <a:ext cx="0" cy="413812"/>
          </a:xfrm>
          <a:prstGeom prst="line">
            <a:avLst/>
          </a:prstGeom>
          <a:ln w="381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8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08250-B14B-8581-AAD1-53DA41F1808D}"/>
              </a:ext>
            </a:extLst>
          </p:cNvPr>
          <p:cNvSpPr txBox="1"/>
          <p:nvPr/>
        </p:nvSpPr>
        <p:spPr>
          <a:xfrm>
            <a:off x="1187354" y="603826"/>
            <a:ext cx="126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PT Sans" panose="020B0503020203020204" pitchFamily="34" charset="0"/>
              </a:rPr>
              <a:t>R</a:t>
            </a:r>
            <a:r>
              <a:rPr lang="en-ID" sz="2000" b="1" dirty="0" err="1">
                <a:solidFill>
                  <a:srgbClr val="000000"/>
                </a:solidFill>
                <a:latin typeface="PT Sans" panose="020B0503020203020204" pitchFamily="34" charset="0"/>
              </a:rPr>
              <a:t>eferensi</a:t>
            </a:r>
            <a:r>
              <a:rPr lang="en-ID" sz="2000" b="1" dirty="0">
                <a:solidFill>
                  <a:srgbClr val="000000"/>
                </a:solidFill>
                <a:latin typeface="PT Sans" panose="020B0503020203020204" pitchFamily="34" charset="0"/>
              </a:rPr>
              <a:t> </a:t>
            </a:r>
            <a:endParaRPr lang="en-ID" sz="2000" b="0" i="0" dirty="0">
              <a:solidFill>
                <a:srgbClr val="64686E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BCA9BF-E443-5BC9-AEFF-057B68AC477B}"/>
              </a:ext>
            </a:extLst>
          </p:cNvPr>
          <p:cNvSpPr txBox="1">
            <a:spLocks/>
          </p:cNvSpPr>
          <p:nvPr/>
        </p:nvSpPr>
        <p:spPr>
          <a:xfrm>
            <a:off x="405267" y="3776707"/>
            <a:ext cx="673251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87720B-7FD0-40E2-51ED-92A1C268FE7E}"/>
              </a:ext>
            </a:extLst>
          </p:cNvPr>
          <p:cNvSpPr txBox="1">
            <a:spLocks/>
          </p:cNvSpPr>
          <p:nvPr/>
        </p:nvSpPr>
        <p:spPr>
          <a:xfrm>
            <a:off x="503076" y="1439611"/>
            <a:ext cx="673251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https://blog.waalaxy.com/id/apa-itu-linkedin/</a:t>
            </a:r>
            <a:endParaRPr lang="en-ID" dirty="0"/>
          </a:p>
          <a:p>
            <a:pPr algn="just"/>
            <a:r>
              <a:rPr lang="en-ID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https://commons.wikimedia.org/wiki/File:LinkedIn_logo_initials.png</a:t>
            </a:r>
            <a:endParaRPr lang="en-ID" dirty="0"/>
          </a:p>
          <a:p>
            <a:pPr algn="just"/>
            <a:r>
              <a:rPr lang="en-ID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https://idcloudhost.com/linkedin-pengertian-sejarah-keunggulan-dan-fungsinya/#Sejarah_dari_LinkedIn</a:t>
            </a:r>
            <a:endParaRPr lang="en-ID" dirty="0"/>
          </a:p>
          <a:p>
            <a:pPr algn="just"/>
            <a:r>
              <a:rPr lang="en-ID" dirty="0"/>
              <a:t>https://blogpenemu.blogspot.com/2014/02/Penemu-dan-Pendiri-LinkedIn-Reid-Hoffman.html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6FD49E-F560-EF27-2D5A-6F1E6BFFE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73D07C-5542-DEEF-AD32-B2AED572F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480F4A-9089-0A53-D3F9-9DB7AC22ED12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1964-B834-8CD4-E708-77EB900E93AC}"/>
              </a:ext>
            </a:extLst>
          </p:cNvPr>
          <p:cNvSpPr txBox="1"/>
          <p:nvPr/>
        </p:nvSpPr>
        <p:spPr>
          <a:xfrm>
            <a:off x="1187354" y="822192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Bahnschrift Light" panose="020B0502040204020203" pitchFamily="34" charset="0"/>
              </a:rPr>
              <a:t>Pengertian</a:t>
            </a:r>
            <a:r>
              <a:rPr lang="en-US" sz="2000" b="1" dirty="0">
                <a:latin typeface="Bahnschrift Light" panose="020B0502040204020203" pitchFamily="34" charset="0"/>
              </a:rPr>
              <a:t> LinkedIn</a:t>
            </a:r>
          </a:p>
          <a:p>
            <a:endParaRPr lang="en-ID" sz="2000" b="1" dirty="0">
              <a:latin typeface="Bahnschrift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79B8BD-8A6C-6D1B-F8D0-B1BAE91487A6}"/>
              </a:ext>
            </a:extLst>
          </p:cNvPr>
          <p:cNvSpPr txBox="1">
            <a:spLocks/>
          </p:cNvSpPr>
          <p:nvPr/>
        </p:nvSpPr>
        <p:spPr>
          <a:xfrm>
            <a:off x="357495" y="1278507"/>
            <a:ext cx="6788782" cy="2560689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jaringan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sosial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komunitas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bisnis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baik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pencari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kerja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pemberi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lowongan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Didirikan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tahun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2002, situs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tempat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bagi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para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profesional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terhubung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kolega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lama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membantu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meningkatkan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koneksi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bisnis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membangun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jaringan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industri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mendiskusikan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ide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bisnis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mencari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pekerjaan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mencari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karyawan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baru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D339AF-5D07-DFD5-579E-2DA37B38F397}"/>
              </a:ext>
            </a:extLst>
          </p:cNvPr>
          <p:cNvSpPr txBox="1">
            <a:spLocks/>
          </p:cNvSpPr>
          <p:nvPr/>
        </p:nvSpPr>
        <p:spPr>
          <a:xfrm>
            <a:off x="371146" y="3698543"/>
            <a:ext cx="6788782" cy="2560689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membuat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profil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profesional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seperti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resume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memungkinkan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anggota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situs lain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mempelajari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lanjut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tentang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latar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belakang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bisnis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bidang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keahlian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grup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organisasi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tempat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bergabung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Setelah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membuat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profilnya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menambahkan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lain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jaringan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layaknya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sosial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media.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13874E-FBE4-4B4A-538A-BC7728F2BBF8}"/>
              </a:ext>
            </a:extLst>
          </p:cNvPr>
          <p:cNvSpPr txBox="1">
            <a:spLocks/>
          </p:cNvSpPr>
          <p:nvPr/>
        </p:nvSpPr>
        <p:spPr>
          <a:xfrm>
            <a:off x="357498" y="6199953"/>
            <a:ext cx="6788782" cy="2560689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Profil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juga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menyertakan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opsi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menyertakan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pembaruan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status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memungkinkan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orang-orang di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jaringan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mengetahui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kerjakan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riwayat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pekerjaan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agenda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jadwal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menawarkan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saran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bila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diperlukan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Ada juga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fitur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memungkinkan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masuk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melihat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bagian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profil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dianggap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diizinkan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oleh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E68BE-DBA2-65DA-98D4-031C1E28C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2A251-EB44-F303-A7B4-22585DE8E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B3AA6-24D7-46DD-295F-630206668C1C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79B8BD-8A6C-6D1B-F8D0-B1BAE91487A6}"/>
              </a:ext>
            </a:extLst>
          </p:cNvPr>
          <p:cNvSpPr txBox="1">
            <a:spLocks/>
          </p:cNvSpPr>
          <p:nvPr/>
        </p:nvSpPr>
        <p:spPr>
          <a:xfrm>
            <a:off x="412086" y="711558"/>
            <a:ext cx="6788782" cy="2560689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Diambil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situs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resmi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terbesar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di dunia di internet.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menemukan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magang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menghubungkan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memperkuat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mempelajari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keterampilan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butuhkan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sukses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karier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Anda.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mengakses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desktop,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seluler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pengalaman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web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seluler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seluler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Android LinkedIn Lite.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123A8D-5917-691D-11D3-68F039418CF0}"/>
              </a:ext>
            </a:extLst>
          </p:cNvPr>
          <p:cNvSpPr txBox="1">
            <a:spLocks/>
          </p:cNvSpPr>
          <p:nvPr/>
        </p:nvSpPr>
        <p:spPr>
          <a:xfrm>
            <a:off x="412086" y="3713811"/>
            <a:ext cx="6788782" cy="2560689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Profil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lengkap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membantu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terhubung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peluang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menampilkan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kisah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unik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melalui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pengalaman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keterampilan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pendidikan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Anda juga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mengatur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acara offline,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bergabung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grup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komunitas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menulis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artikel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memposting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foto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video,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lagi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Meski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mempunyai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sifat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sama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media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sosial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kebanyakkan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LinkedId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saja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platform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sosial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para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bertemu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79A8B-5A73-47D9-2EE7-1D6E234E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76" y="7203133"/>
            <a:ext cx="1073627" cy="1073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F4D1A-44E9-3F6C-470C-B145676A81A1}"/>
              </a:ext>
            </a:extLst>
          </p:cNvPr>
          <p:cNvSpPr txBox="1"/>
          <p:nvPr/>
        </p:nvSpPr>
        <p:spPr>
          <a:xfrm>
            <a:off x="2075954" y="8331348"/>
            <a:ext cx="285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Logo </a:t>
            </a:r>
            <a:r>
              <a:rPr lang="en-US" dirty="0" err="1">
                <a:latin typeface="Bahnschrift Light" panose="020B0502040204020203" pitchFamily="34" charset="0"/>
              </a:rPr>
              <a:t>perusahan</a:t>
            </a:r>
            <a:r>
              <a:rPr lang="en-US" dirty="0">
                <a:latin typeface="Bahnschrift Light" panose="020B0502040204020203" pitchFamily="34" charset="0"/>
              </a:rPr>
              <a:t> LinkedIn.</a:t>
            </a:r>
          </a:p>
          <a:p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6C2892-8706-4338-2596-04D1BC5C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4E0A1B-85C1-BF92-FAED-CBBB6B7A8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D7FDF-6B87-2FDD-4283-FD5DEA03F060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79B8BD-8A6C-6D1B-F8D0-B1BAE91487A6}"/>
              </a:ext>
            </a:extLst>
          </p:cNvPr>
          <p:cNvSpPr txBox="1">
            <a:spLocks/>
          </p:cNvSpPr>
          <p:nvPr/>
        </p:nvSpPr>
        <p:spPr>
          <a:xfrm>
            <a:off x="380621" y="2805948"/>
            <a:ext cx="6752989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Didirikan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bulan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Desember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2002 oleh Reid Hoffman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anggota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tim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pendiri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PayPal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Socialnet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(dot)com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yakni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Allen Blue, Eric Ly, Jean-Luc Vaillant, Lee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Hower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Konstantin Guericke, Stephen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Beitzel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David Eves, Ian McNish, Yan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Pujante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Chris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Saccheri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Di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akhir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2003, Sequoia Capital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memimpin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investasi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Seri A di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dan 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Agustus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2004 dan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tercatat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mencapai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1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Maret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2006,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mencapai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profitabilitas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bulan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pertama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bulan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April 2007,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mencapai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10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sehingga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bulan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Februari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2008,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meluncurkan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versi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seluler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situs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4B925-84B2-2E6D-0A54-0A91E2F14247}"/>
              </a:ext>
            </a:extLst>
          </p:cNvPr>
          <p:cNvSpPr txBox="1"/>
          <p:nvPr/>
        </p:nvSpPr>
        <p:spPr>
          <a:xfrm>
            <a:off x="1187354" y="603826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" panose="020B0502040204020203" pitchFamily="34" charset="0"/>
              </a:rPr>
              <a:t>Sejarah </a:t>
            </a:r>
            <a:r>
              <a:rPr lang="en-US" sz="2000" b="1" dirty="0" err="1">
                <a:latin typeface="Bahnschrift Light" panose="020B0502040204020203" pitchFamily="34" charset="0"/>
              </a:rPr>
              <a:t>Linkedln</a:t>
            </a:r>
            <a:endParaRPr lang="en-US" sz="2000" b="1" dirty="0">
              <a:latin typeface="Bahnschrift Light" panose="020B0502040204020203" pitchFamily="34" charset="0"/>
            </a:endParaRPr>
          </a:p>
          <a:p>
            <a:endParaRPr lang="en-ID" sz="2000" b="1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1BF22-1250-425F-0204-394D8F5E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01" y="1060872"/>
            <a:ext cx="2619375" cy="17430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820440-3DC8-2B2D-8885-EA15467382D6}"/>
              </a:ext>
            </a:extLst>
          </p:cNvPr>
          <p:cNvSpPr txBox="1">
            <a:spLocks/>
          </p:cNvSpPr>
          <p:nvPr/>
        </p:nvSpPr>
        <p:spPr>
          <a:xfrm>
            <a:off x="366972" y="6663764"/>
            <a:ext cx="6752989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2008, Sequoia Capital, Greylock Partners,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firma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modal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ventura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lainnya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membeli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5%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saham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seharga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$ 53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memberikan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penilaian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pasca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-uang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sekitar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$ 1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miliar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November 2009,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membuka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kantornya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Mumbai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lama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kemudian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Sydney,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memulai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ekspansi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tim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Asia-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Pasifik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076091-9935-15AA-7CB4-AFF1F20F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DE2A5E-9E22-6112-1218-3043A18EB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95A320-B3AF-F018-6540-FC8ACAED6F3D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5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820440-3DC8-2B2D-8885-EA15467382D6}"/>
              </a:ext>
            </a:extLst>
          </p:cNvPr>
          <p:cNvSpPr txBox="1">
            <a:spLocks/>
          </p:cNvSpPr>
          <p:nvPr/>
        </p:nvSpPr>
        <p:spPr>
          <a:xfrm>
            <a:off x="418910" y="713344"/>
            <a:ext cx="6752989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Pada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tahun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2010,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membuka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Kantor Pusat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Internasional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Dublin,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Irlandia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menerima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investasi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$ 20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Tiger Global Management LLC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penilaian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sekitar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$ 2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miliar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serta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mengumumkan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akuisisi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pertamanya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Mspoke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meningkatkan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rasio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langganan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premium 1%.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Oktober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ditahun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sama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Silicon Valley Insider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menempatkan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peringkat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ke-10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Daftar 100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besar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startup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paling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berharga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Desember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bernilai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$ 1,575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miliar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pasar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swasta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623B0-AA46-33ED-3FE6-D7F241D7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F8505-69A8-AE1C-6574-E8A2EB64C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34D17B-6583-7233-9C0C-B952D8F370B9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820440-3DC8-2B2D-8885-EA15467382D6}"/>
              </a:ext>
            </a:extLst>
          </p:cNvPr>
          <p:cNvSpPr txBox="1">
            <a:spLocks/>
          </p:cNvSpPr>
          <p:nvPr/>
        </p:nvSpPr>
        <p:spPr>
          <a:xfrm>
            <a:off x="391614" y="998713"/>
            <a:ext cx="6752989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Tahukah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Anda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bahwa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LinkedIn, platform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jejaring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sosial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profesional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sebenarnya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sudah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ada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lama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Facebook, Twitter, Snapchat, dan Instagram?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Tapi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sekarang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relevan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sebelumnya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sehingga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mempunyai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banyak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seluruh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dunia. Platform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mampu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menampung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600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juta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profil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profesional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,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berarti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pasokan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koneksi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jaringan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peluang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kerja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hampir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terbatas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Dari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mencari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pekerjaan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baru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hingga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mempertahankan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merek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pribadi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Anda, LinkedIn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bagian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penting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profesional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penuh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industri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apapun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Berikut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beberapa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keunggulan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membuat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akun</a:t>
            </a:r>
            <a:r>
              <a:rPr lang="en-ID" dirty="0">
                <a:solidFill>
                  <a:srgbClr val="000000"/>
                </a:solidFill>
                <a:latin typeface="Bahnschrift Light" panose="020B0502040204020203" pitchFamily="34" charset="0"/>
              </a:rPr>
              <a:t> LinkedIn :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6C05F-F3BB-134B-6199-24A755145E6B}"/>
              </a:ext>
            </a:extLst>
          </p:cNvPr>
          <p:cNvSpPr txBox="1"/>
          <p:nvPr/>
        </p:nvSpPr>
        <p:spPr>
          <a:xfrm>
            <a:off x="1187354" y="603826"/>
            <a:ext cx="406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Bahnschrift Light" panose="020B0502040204020203" pitchFamily="34" charset="0"/>
              </a:rPr>
              <a:t>Keunggulan</a:t>
            </a:r>
            <a:r>
              <a:rPr lang="en-US" sz="2000" b="1" dirty="0">
                <a:latin typeface="Bahnschrift Light" panose="020B0502040204020203" pitchFamily="34" charset="0"/>
              </a:rPr>
              <a:t> dan </a:t>
            </a:r>
            <a:r>
              <a:rPr lang="en-US" sz="2000" b="1" dirty="0" err="1">
                <a:latin typeface="Bahnschrift Light" panose="020B0502040204020203" pitchFamily="34" charset="0"/>
              </a:rPr>
              <a:t>Manfaat</a:t>
            </a:r>
            <a:r>
              <a:rPr lang="en-US" sz="2000" b="1" dirty="0">
                <a:latin typeface="Bahnschrift Light" panose="020B0502040204020203" pitchFamily="34" charset="0"/>
              </a:rPr>
              <a:t> </a:t>
            </a:r>
            <a:r>
              <a:rPr lang="en-US" sz="2000" b="1" dirty="0" err="1">
                <a:latin typeface="Bahnschrift Light" panose="020B0502040204020203" pitchFamily="34" charset="0"/>
              </a:rPr>
              <a:t>Linkedln</a:t>
            </a:r>
            <a:endParaRPr lang="en-US" sz="2000" b="1" dirty="0">
              <a:latin typeface="Bahnschrift Light" panose="020B0502040204020203" pitchFamily="34" charset="0"/>
            </a:endParaRPr>
          </a:p>
          <a:p>
            <a:endParaRPr lang="en-ID" sz="2000" b="1" dirty="0">
              <a:latin typeface="Bahnschrift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488E7-A7E0-69FD-8BA7-6089DBFDE470}"/>
              </a:ext>
            </a:extLst>
          </p:cNvPr>
          <p:cNvSpPr txBox="1">
            <a:spLocks/>
          </p:cNvSpPr>
          <p:nvPr/>
        </p:nvSpPr>
        <p:spPr>
          <a:xfrm>
            <a:off x="391614" y="5307688"/>
            <a:ext cx="6752989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Memanfaatkan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jaringan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pekerjaan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luas</a:t>
            </a:r>
            <a:endParaRPr lang="en-ID" b="0" i="0" dirty="0">
              <a:solidFill>
                <a:srgbClr val="64686E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61BBBF-C768-307D-6F88-59F6EC6CC9FA}"/>
              </a:ext>
            </a:extLst>
          </p:cNvPr>
          <p:cNvSpPr txBox="1">
            <a:spLocks/>
          </p:cNvSpPr>
          <p:nvPr/>
        </p:nvSpPr>
        <p:spPr>
          <a:xfrm>
            <a:off x="691870" y="5682169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Keunggulan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manfaat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fungsi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platform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mencari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papan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bahkan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melamar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melalui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platform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Disini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pengguna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mencari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kata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kunci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lokasi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Meskipun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sedang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mencari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baru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aktif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mengatur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pemberitahuan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berdasarkan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minat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karir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teratur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menerima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pembaruan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email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terus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mengikuti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perkembangan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C5128E-F0DF-1732-54E4-752702D8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24ABF9-378A-5F8E-4092-A3298583C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F9AA33-59F8-1AEB-08B3-11072AFC4FA9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488E7-A7E0-69FD-8BA7-6089DBFDE470}"/>
              </a:ext>
            </a:extLst>
          </p:cNvPr>
          <p:cNvSpPr txBox="1">
            <a:spLocks/>
          </p:cNvSpPr>
          <p:nvPr/>
        </p:nvSpPr>
        <p:spPr>
          <a:xfrm>
            <a:off x="387444" y="681094"/>
            <a:ext cx="6752989" cy="37448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Membangun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branding Anda</a:t>
            </a:r>
            <a:endParaRPr lang="en-ID" b="0" i="0" dirty="0">
              <a:solidFill>
                <a:srgbClr val="64686E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61BBBF-C768-307D-6F88-59F6EC6CC9FA}"/>
              </a:ext>
            </a:extLst>
          </p:cNvPr>
          <p:cNvSpPr txBox="1">
            <a:spLocks/>
          </p:cNvSpPr>
          <p:nvPr/>
        </p:nvSpPr>
        <p:spPr>
          <a:xfrm>
            <a:off x="687700" y="1055575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Sama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membangun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penting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membangun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online.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menonjol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orang lain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industri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Anda?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layak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mendapatkan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posisi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mengapa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seseorang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membayar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enam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digit? Situs web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pribadi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sangat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bagus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tetapi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tentunya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memerlukan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pemeliharaan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sedikit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pula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sedangkan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cara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sederhana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menempatkan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nama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peta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A83A27-1A16-8BA7-E124-1606E2BFCEE3}"/>
              </a:ext>
            </a:extLst>
          </p:cNvPr>
          <p:cNvSpPr txBox="1">
            <a:spLocks/>
          </p:cNvSpPr>
          <p:nvPr/>
        </p:nvSpPr>
        <p:spPr>
          <a:xfrm>
            <a:off x="687699" y="4365582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Unggah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gambar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profil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tulis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ringkasan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kuat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menekankan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kekuatan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menunjukkan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kepribadian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perekrut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pemberi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rekan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manajer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membaca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teliti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profil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kuat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tentang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siapa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keterampilan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punyai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berharga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2E310A-B7A2-BE47-2253-7B599E0400CB}"/>
              </a:ext>
            </a:extLst>
          </p:cNvPr>
          <p:cNvSpPr txBox="1">
            <a:spLocks/>
          </p:cNvSpPr>
          <p:nvPr/>
        </p:nvSpPr>
        <p:spPr>
          <a:xfrm>
            <a:off x="387443" y="7003475"/>
            <a:ext cx="6752989" cy="37448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Meneliti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perusahaan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dan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karyawannya</a:t>
            </a:r>
            <a:endParaRPr lang="en-ID" b="0" i="0" dirty="0">
              <a:solidFill>
                <a:srgbClr val="64686E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A54480-695E-054F-68ED-59075FD72188}"/>
              </a:ext>
            </a:extLst>
          </p:cNvPr>
          <p:cNvSpPr txBox="1">
            <a:spLocks/>
          </p:cNvSpPr>
          <p:nvPr/>
        </p:nvSpPr>
        <p:spPr>
          <a:xfrm>
            <a:off x="687698" y="7323485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Tentu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jika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melamar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mengakses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lowongan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papan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lain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luar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Namun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menawarkan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fasilitas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lain.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F80A9-781B-BC3A-7183-8143C829D86E}"/>
              </a:ext>
            </a:extLst>
          </p:cNvPr>
          <p:cNvSpPr txBox="1">
            <a:spLocks/>
          </p:cNvSpPr>
          <p:nvPr/>
        </p:nvSpPr>
        <p:spPr>
          <a:xfrm>
            <a:off x="678227" y="8403822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halaman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sendiri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di mana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mereka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memperbarui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informasi</a:t>
            </a:r>
            <a:endParaRPr lang="en-ID" b="0" i="0" dirty="0">
              <a:solidFill>
                <a:srgbClr val="333333"/>
              </a:solidFill>
              <a:effectLst/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5354B-99C2-EEE8-23ED-3E5BEDB0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2221E-54B2-D7B7-D688-09AB733A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414DBB-E6A5-96FD-8ADF-EB84D05E8B56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61BBBF-C768-307D-6F88-59F6EC6CC9FA}"/>
              </a:ext>
            </a:extLst>
          </p:cNvPr>
          <p:cNvSpPr txBox="1">
            <a:spLocks/>
          </p:cNvSpPr>
          <p:nvPr/>
        </p:nvSpPr>
        <p:spPr>
          <a:xfrm>
            <a:off x="687701" y="687086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berbagi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berita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wawasan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menampilkan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karyawan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begini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meneliti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lowongan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mana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sesuai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minat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maupun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kemampuan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EBAC31-0CC3-5B83-9A57-3499C488AE76}"/>
              </a:ext>
            </a:extLst>
          </p:cNvPr>
          <p:cNvSpPr txBox="1">
            <a:spLocks/>
          </p:cNvSpPr>
          <p:nvPr/>
        </p:nvSpPr>
        <p:spPr>
          <a:xfrm>
            <a:off x="387445" y="2186730"/>
            <a:ext cx="6752989" cy="37448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Membangun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jaringan</a:t>
            </a:r>
            <a:r>
              <a:rPr lang="en-ID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profesional</a:t>
            </a:r>
            <a:endParaRPr lang="en-ID" b="0" i="0" dirty="0">
              <a:solidFill>
                <a:srgbClr val="64686E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ADE261-9962-A53A-DF91-8BF0EF34D387}"/>
              </a:ext>
            </a:extLst>
          </p:cNvPr>
          <p:cNvSpPr txBox="1">
            <a:spLocks/>
          </p:cNvSpPr>
          <p:nvPr/>
        </p:nvSpPr>
        <p:spPr>
          <a:xfrm>
            <a:off x="660405" y="2401266"/>
            <a:ext cx="645273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dunia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industri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sangat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berpengaruh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LinkedIn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alat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penting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peduli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latar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belakang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Anda,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masih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membina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koneksi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berarti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Melalui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LinkedIn,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membangun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koneksi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timbal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balik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orang-orang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bidang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relevan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maupun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sesama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bidang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sama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159297-531D-BE8D-DF21-A50CF567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A30295-6517-2A58-B4D4-729FBBCDD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B8CA58-0AA9-E4AF-622D-7AC7069AD899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EF573-A5C1-932C-8F61-A96F1E1A5FFF}"/>
              </a:ext>
            </a:extLst>
          </p:cNvPr>
          <p:cNvSpPr/>
          <p:nvPr/>
        </p:nvSpPr>
        <p:spPr>
          <a:xfrm flipH="1">
            <a:off x="-1" y="0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C6C52-DC2C-4818-A441-0B76710EAA3B}"/>
              </a:ext>
            </a:extLst>
          </p:cNvPr>
          <p:cNvSpPr/>
          <p:nvPr/>
        </p:nvSpPr>
        <p:spPr>
          <a:xfrm flipH="1">
            <a:off x="0" y="9577011"/>
            <a:ext cx="6858001" cy="328989"/>
          </a:xfrm>
          <a:prstGeom prst="rect">
            <a:avLst/>
          </a:prstGeom>
          <a:gradFill flip="none" rotWithShape="1">
            <a:gsLst>
              <a:gs pos="26000">
                <a:schemeClr val="accent5">
                  <a:lumMod val="67000"/>
                </a:schemeClr>
              </a:gs>
              <a:gs pos="77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>
                <a:gsLst>
                  <a:gs pos="0">
                    <a:schemeClr val="tx1"/>
                  </a:gs>
                  <a:gs pos="61000">
                    <a:schemeClr val="accent1">
                      <a:lumMod val="60000"/>
                      <a:lumOff val="40000"/>
                    </a:schemeClr>
                  </a:gs>
                  <a:gs pos="7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ADE261-9962-A53A-DF91-8BF0EF34D387}"/>
              </a:ext>
            </a:extLst>
          </p:cNvPr>
          <p:cNvSpPr txBox="1">
            <a:spLocks/>
          </p:cNvSpPr>
          <p:nvPr/>
        </p:nvSpPr>
        <p:spPr>
          <a:xfrm>
            <a:off x="405267" y="1003936"/>
            <a:ext cx="6732512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LinkedIn gratis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keanggotaan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dasar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tetapi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pilihan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terbatas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hanya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mengirim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pesan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orang-orang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Anda, dan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terbatas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pada lima orang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terakhir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melihat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profil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Pencarian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dibatasi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hingga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100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dan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pencarian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lanjut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Namun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keanggotaan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gratis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keuntungan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karena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termasuk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rekan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Anda.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08250-B14B-8581-AAD1-53DA41F1808D}"/>
              </a:ext>
            </a:extLst>
          </p:cNvPr>
          <p:cNvSpPr txBox="1"/>
          <p:nvPr/>
        </p:nvSpPr>
        <p:spPr>
          <a:xfrm>
            <a:off x="1187354" y="603826"/>
            <a:ext cx="2905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sz="20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Kesimpulan dan </a:t>
            </a:r>
            <a:r>
              <a:rPr lang="en-ID" sz="2000" b="1" i="0" dirty="0" err="1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Penutup</a:t>
            </a:r>
            <a:endParaRPr lang="en-ID" sz="2000" b="0" i="0" dirty="0">
              <a:solidFill>
                <a:srgbClr val="64686E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E377D-29FF-0350-A058-5CB8933931E9}"/>
              </a:ext>
            </a:extLst>
          </p:cNvPr>
          <p:cNvSpPr txBox="1">
            <a:spLocks/>
          </p:cNvSpPr>
          <p:nvPr/>
        </p:nvSpPr>
        <p:spPr>
          <a:xfrm>
            <a:off x="405267" y="3776707"/>
            <a:ext cx="6732513" cy="1901421"/>
          </a:xfrm>
          <a:prstGeom prst="rect">
            <a:avLst/>
          </a:prstGeom>
        </p:spPr>
        <p:txBody>
          <a:bodyPr vert="horz" lIns="900000" tIns="0" rIns="864000" bIns="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Akun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LinkedIn gratis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masih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memungkinkan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portofolio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menambahkan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orang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bergabung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grup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menulis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posting blog.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cara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bagus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pemula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mendapatkan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eksposur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audiens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profesional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luas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Tetapi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jika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ingin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memakai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akun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premium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berbagai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macam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fitur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kelebihan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tersendiri</a:t>
            </a:r>
            <a:r>
              <a:rPr lang="en-ID" b="0" i="0" dirty="0">
                <a:solidFill>
                  <a:srgbClr val="333333"/>
                </a:solidFill>
                <a:effectLst/>
                <a:latin typeface="Bahnschrift Light" panose="020B0502040204020203" pitchFamily="34" charset="0"/>
              </a:rPr>
              <a:t>.</a:t>
            </a:r>
            <a:endParaRPr lang="en-ID" dirty="0">
              <a:latin typeface="Bahnschrift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4EEBAE-029A-54F0-C973-9B13038D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96" y="55104"/>
            <a:ext cx="225104" cy="252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75BEF9-DD60-06B4-409A-C58536A33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1" y="57697"/>
            <a:ext cx="502422" cy="2528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E01E68-14DE-20C2-D41E-70D035ED04BE}"/>
              </a:ext>
            </a:extLst>
          </p:cNvPr>
          <p:cNvCxnSpPr>
            <a:cxnSpLocks/>
          </p:cNvCxnSpPr>
          <p:nvPr/>
        </p:nvCxnSpPr>
        <p:spPr>
          <a:xfrm>
            <a:off x="5708431" y="57697"/>
            <a:ext cx="0" cy="247740"/>
          </a:xfrm>
          <a:prstGeom prst="line">
            <a:avLst/>
          </a:prstGeom>
          <a:ln w="1905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1229</Words>
  <Application>Microsoft Office PowerPoint</Application>
  <PresentationFormat>A4 Paper (210x297 mm)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Light</vt:lpstr>
      <vt:lpstr>Bebas Neue</vt:lpstr>
      <vt:lpstr>Calibri</vt:lpstr>
      <vt:lpstr>Calibri Light</vt:lpstr>
      <vt:lpstr>PT Sans</vt:lpstr>
      <vt:lpstr>Office Theme</vt:lpstr>
      <vt:lpstr>E -book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-book</dc:title>
  <dc:creator>petik</dc:creator>
  <cp:lastModifiedBy>petik</cp:lastModifiedBy>
  <cp:revision>5</cp:revision>
  <dcterms:created xsi:type="dcterms:W3CDTF">2022-06-27T02:30:46Z</dcterms:created>
  <dcterms:modified xsi:type="dcterms:W3CDTF">2022-06-28T01:31:35Z</dcterms:modified>
</cp:coreProperties>
</file>