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EE5B-3C56-A445-F1E1-76F84900F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8124C-8D15-9663-84A4-435AC3C9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B50D2-01D2-742A-47AD-81E0A28E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A9A-BC99-4DAA-A88A-973EDBBA82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B3828-107F-FC40-31CA-56A91673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25B0-3321-8D23-F879-F22A3D90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CF6E-D314-4F35-80DB-204B09805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251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5603-7723-F5CC-685F-8B10AF40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B7CA7-A179-B991-570D-6FD544F0F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D4C1-B7AD-2E2D-BF3F-1C745F58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A9A-BC99-4DAA-A88A-973EDBBA82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3C18-1888-B31B-2E3D-888CB624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38A2-491C-4E2B-0386-DEE71851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CF6E-D314-4F35-80DB-204B09805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5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C6235-E24C-BB6A-7DF6-605DC6CDC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136A2-1D64-28B7-94A5-0C83B6469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1AD1-6741-D892-0CA2-420606D8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A9A-BC99-4DAA-A88A-973EDBBA82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21DA-9E5A-035D-FA1A-E066BEDF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D3419-1C77-7BB2-1221-D055723E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CF6E-D314-4F35-80DB-204B09805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909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81EA-7702-6AD3-A4FA-04104F24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E186-B136-C4AE-F9D2-5654EF9B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B406B-426F-68B0-D970-9028F575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A9A-BC99-4DAA-A88A-973EDBBA82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2ADB-6FA0-799D-F5FE-8FE775F8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D01A7-95E2-E22E-350F-CCCC398C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CF6E-D314-4F35-80DB-204B09805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86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F12B-CE92-CBAB-4C5F-7E9FD18C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B3373-2F03-A877-0E2A-530E2CDBA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DA54-839E-CB0C-0FCA-49554520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A9A-BC99-4DAA-A88A-973EDBBA82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A1285-D543-F711-F00A-0D5C206C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7D31B-ACDA-350C-FA5E-D16CF5A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CF6E-D314-4F35-80DB-204B09805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051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6B59-EF85-86D7-142F-C5404603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98E6-0D8D-4A95-307C-B8A01691E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D8A47-6A3E-4CBD-F886-F2ADB8B8F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0E44D-D05D-A412-0D0B-BEC497B1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A9A-BC99-4DAA-A88A-973EDBBA82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0E476-80C3-1CB0-A05D-CBBCA5E3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B400A-3AAB-6F84-BE7A-31805A19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CF6E-D314-4F35-80DB-204B09805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848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29B7-6ABE-8907-EACD-997AD99A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8A0B-4D2A-E8EE-BC5C-62B8BB03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13265-CEF9-5A4E-7120-8E66036C6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DF5FB-AE46-B1A1-0BC1-CC6BC63D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1E9B8-82A1-B686-D4C5-10E21F54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F09C3-7B51-B773-6AC7-356E62E6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A9A-BC99-4DAA-A88A-973EDBBA82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FCFA4-2CD3-CB1C-A4EA-489695CF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C7A01-E85D-2761-256E-CAE3DD38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CF6E-D314-4F35-80DB-204B09805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289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BB2B-D821-D632-3C35-4953EF3A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6E6DF-3002-B862-5EE3-FB821FA6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A9A-BC99-4DAA-A88A-973EDBBA82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4E78-68F2-F00B-320B-619B2A8B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6599E-2EF7-165C-393F-CB5E7044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CF6E-D314-4F35-80DB-204B09805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952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05B78-5349-C595-CFB7-6EC420C6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A9A-BC99-4DAA-A88A-973EDBBA82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453AF-823F-7F25-2BEB-37993CC9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5BBA9-3EAD-6810-53C3-97DB7835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CF6E-D314-4F35-80DB-204B09805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388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0DE2-A246-F6AD-DBA2-15730B5F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ADF7-D7A7-EA11-11E3-CDCBE053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4A769-2343-142C-BB58-7184F80DD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90721-F076-72D4-BED9-CF819F7A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A9A-BC99-4DAA-A88A-973EDBBA82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4D42B-D9B6-C21C-F798-A63D9D4D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852E4-B73F-BB34-18D4-E68CB779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CF6E-D314-4F35-80DB-204B09805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295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B257-575E-5C52-A21D-083FC54F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257BB-5AC8-CC6B-81FD-348928143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0F0CC-130C-2218-0948-51DD66131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A614A-B020-6BED-3215-E0E6B0F2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8A9A-BC99-4DAA-A88A-973EDBBA82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01254-7E51-F5B6-9E9C-B47A076C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C6EC9-863E-63FA-6119-3BA426E6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CF6E-D314-4F35-80DB-204B09805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60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35029-8222-9DE2-2E5F-5C3FD8E5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05227-D020-3B57-3108-536EE821F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F29DF-1C86-92B5-2F7C-B5D9DC3BA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78A9A-BC99-4DAA-A88A-973EDBBA82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E562B-3A65-1FF9-EC4F-6DB5001FA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99F80-E083-68E6-BBBE-5681A8616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CF6E-D314-4F35-80DB-204B09805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062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5C9D-C9FE-5871-8CC5-4C296C24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100" y="1059921"/>
            <a:ext cx="5765800" cy="2369079"/>
          </a:xfrm>
        </p:spPr>
        <p:txBody>
          <a:bodyPr/>
          <a:lstStyle/>
          <a:p>
            <a:pPr algn="ctr"/>
            <a:r>
              <a:rPr lang="en-US" dirty="0"/>
              <a:t>TUGAS FLOWCHART DAN UML CLASS DIAGRAM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BE9-4CA9-B85D-95BA-819E335F1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100" y="3429000"/>
            <a:ext cx="6443133" cy="1188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Nama	   : M </a:t>
            </a:r>
            <a:r>
              <a:rPr lang="en-US" dirty="0" err="1"/>
              <a:t>Tsani</a:t>
            </a:r>
            <a:r>
              <a:rPr lang="en-US" dirty="0"/>
              <a:t> Nur </a:t>
            </a:r>
            <a:r>
              <a:rPr lang="en-US" dirty="0" err="1"/>
              <a:t>Ramdhan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Jurusan</a:t>
            </a:r>
            <a:r>
              <a:rPr lang="en-US" dirty="0"/>
              <a:t> :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(PPL)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6C315-E62A-D033-B2A4-3868CB0C2A92}"/>
              </a:ext>
            </a:extLst>
          </p:cNvPr>
          <p:cNvSpPr txBox="1"/>
          <p:nvPr/>
        </p:nvSpPr>
        <p:spPr>
          <a:xfrm>
            <a:off x="4026337" y="62116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Pesantren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PeTIK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II YBM PLN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Denanyar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Utara,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Plosogeneng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Kec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.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Jombang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Kabupaten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Jombang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Jawa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Timur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4B15C-99CF-17CE-1D2C-13062130B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47" y="5687990"/>
            <a:ext cx="479208" cy="538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8613FF-9E43-818F-6210-C5F9AFBBF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49" y="5714117"/>
            <a:ext cx="1069740" cy="53843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81749F-5B6F-FA30-166F-A8B77C8C2131}"/>
              </a:ext>
            </a:extLst>
          </p:cNvPr>
          <p:cNvCxnSpPr>
            <a:cxnSpLocks/>
          </p:cNvCxnSpPr>
          <p:nvPr/>
        </p:nvCxnSpPr>
        <p:spPr>
          <a:xfrm>
            <a:off x="6087393" y="5771267"/>
            <a:ext cx="0" cy="413812"/>
          </a:xfrm>
          <a:prstGeom prst="line">
            <a:avLst/>
          </a:prstGeom>
          <a:ln w="381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1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2A3E14D-B91F-D9D0-FA17-C5CAE5720EC1}"/>
              </a:ext>
            </a:extLst>
          </p:cNvPr>
          <p:cNvSpPr/>
          <p:nvPr/>
        </p:nvSpPr>
        <p:spPr>
          <a:xfrm>
            <a:off x="634321" y="109563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78A6E-6FF7-54DF-87D9-517A06D4FCEE}"/>
              </a:ext>
            </a:extLst>
          </p:cNvPr>
          <p:cNvCxnSpPr>
            <a:cxnSpLocks/>
          </p:cNvCxnSpPr>
          <p:nvPr/>
        </p:nvCxnSpPr>
        <p:spPr>
          <a:xfrm>
            <a:off x="1091521" y="1397385"/>
            <a:ext cx="0" cy="42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2ABBD606-83F5-C5F9-5916-475106BD53C9}"/>
              </a:ext>
            </a:extLst>
          </p:cNvPr>
          <p:cNvSpPr/>
          <p:nvPr/>
        </p:nvSpPr>
        <p:spPr>
          <a:xfrm>
            <a:off x="2652584" y="1917356"/>
            <a:ext cx="1301579" cy="7002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daftar</a:t>
            </a:r>
            <a:endParaRPr lang="en-ID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2F20C08E-E558-B461-A986-278B263490E2}"/>
              </a:ext>
            </a:extLst>
          </p:cNvPr>
          <p:cNvSpPr/>
          <p:nvPr/>
        </p:nvSpPr>
        <p:spPr>
          <a:xfrm>
            <a:off x="292452" y="1845276"/>
            <a:ext cx="1598138" cy="8443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  <a:endParaRPr lang="en-ID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B420C6-DEE4-CFBB-2B55-FD925F120488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1890590" y="2267464"/>
            <a:ext cx="761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94F2CA-5481-4B18-EE22-A80269BD486D}"/>
              </a:ext>
            </a:extLst>
          </p:cNvPr>
          <p:cNvCxnSpPr/>
          <p:nvPr/>
        </p:nvCxnSpPr>
        <p:spPr>
          <a:xfrm>
            <a:off x="1091521" y="2689652"/>
            <a:ext cx="0" cy="44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Manual Input 26">
            <a:extLst>
              <a:ext uri="{FF2B5EF4-FFF2-40B4-BE49-F238E27FC236}">
                <a16:creationId xmlns:a16="http://schemas.microsoft.com/office/drawing/2014/main" id="{CEED7A37-3A3B-3DB8-9B95-9F47D7492B52}"/>
              </a:ext>
            </a:extLst>
          </p:cNvPr>
          <p:cNvSpPr/>
          <p:nvPr/>
        </p:nvSpPr>
        <p:spPr>
          <a:xfrm>
            <a:off x="222420" y="3039760"/>
            <a:ext cx="1944134" cy="93499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r>
              <a:rPr lang="en-US" dirty="0" err="1"/>
              <a:t>laporan</a:t>
            </a:r>
            <a:endParaRPr lang="en-ID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4695A6E-1964-3699-0B92-E175B9143785}"/>
              </a:ext>
            </a:extLst>
          </p:cNvPr>
          <p:cNvCxnSpPr>
            <a:cxnSpLocks/>
            <a:stCxn id="17" idx="2"/>
            <a:endCxn id="27" idx="3"/>
          </p:cNvCxnSpPr>
          <p:nvPr/>
        </p:nvCxnSpPr>
        <p:spPr>
          <a:xfrm rot="5400000">
            <a:off x="2290123" y="2494003"/>
            <a:ext cx="889683" cy="1136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A6E6EF-0B35-C430-A3DA-958665D3272F}"/>
              </a:ext>
            </a:extLst>
          </p:cNvPr>
          <p:cNvCxnSpPr/>
          <p:nvPr/>
        </p:nvCxnSpPr>
        <p:spPr>
          <a:xfrm>
            <a:off x="1091521" y="3974750"/>
            <a:ext cx="0" cy="44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D653EEF5-27DD-483E-0B7B-A0B172661070}"/>
              </a:ext>
            </a:extLst>
          </p:cNvPr>
          <p:cNvSpPr/>
          <p:nvPr/>
        </p:nvSpPr>
        <p:spPr>
          <a:xfrm>
            <a:off x="82380" y="4442257"/>
            <a:ext cx="2026509" cy="8896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ID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1F26D11C-BA69-F2D4-FE92-6976F1F2F2AF}"/>
              </a:ext>
            </a:extLst>
          </p:cNvPr>
          <p:cNvSpPr/>
          <p:nvPr/>
        </p:nvSpPr>
        <p:spPr>
          <a:xfrm>
            <a:off x="321293" y="5780899"/>
            <a:ext cx="1540456" cy="8814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laporan</a:t>
            </a:r>
            <a:r>
              <a:rPr lang="en-US" dirty="0"/>
              <a:t> di proses</a:t>
            </a:r>
            <a:endParaRPr lang="en-ID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04F62D-EAF1-46C0-785C-B92A7DF5CE54}"/>
              </a:ext>
            </a:extLst>
          </p:cNvPr>
          <p:cNvCxnSpPr/>
          <p:nvPr/>
        </p:nvCxnSpPr>
        <p:spPr>
          <a:xfrm>
            <a:off x="1075053" y="5331941"/>
            <a:ext cx="0" cy="44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5B9BF57-A576-EEC7-7A2C-451168882341}"/>
              </a:ext>
            </a:extLst>
          </p:cNvPr>
          <p:cNvCxnSpPr>
            <a:stCxn id="32" idx="3"/>
          </p:cNvCxnSpPr>
          <p:nvPr/>
        </p:nvCxnSpPr>
        <p:spPr>
          <a:xfrm flipH="1" flipV="1">
            <a:off x="1548721" y="3974750"/>
            <a:ext cx="560168" cy="912349"/>
          </a:xfrm>
          <a:prstGeom prst="bentConnector4">
            <a:avLst>
              <a:gd name="adj1" fmla="val -40809"/>
              <a:gd name="adj2" fmla="val 74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9BC80F-2F71-52E4-5ED9-EB4E4528D246}"/>
              </a:ext>
            </a:extLst>
          </p:cNvPr>
          <p:cNvSpPr txBox="1"/>
          <p:nvPr/>
        </p:nvSpPr>
        <p:spPr>
          <a:xfrm>
            <a:off x="1970848" y="4571186"/>
            <a:ext cx="27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</a:t>
            </a:r>
            <a:endParaRPr lang="en-ID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180B5C-4A82-716A-2382-A78E640A3AEC}"/>
              </a:ext>
            </a:extLst>
          </p:cNvPr>
          <p:cNvSpPr txBox="1"/>
          <p:nvPr/>
        </p:nvSpPr>
        <p:spPr>
          <a:xfrm>
            <a:off x="713479" y="5213750"/>
            <a:ext cx="27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endParaRPr lang="en-ID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E30A9D-E2B0-8C6E-0678-874CB9FAEF84}"/>
              </a:ext>
            </a:extLst>
          </p:cNvPr>
          <p:cNvSpPr txBox="1"/>
          <p:nvPr/>
        </p:nvSpPr>
        <p:spPr>
          <a:xfrm>
            <a:off x="1843280" y="1999964"/>
            <a:ext cx="27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</a:t>
            </a:r>
            <a:endParaRPr lang="en-ID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C56DD3-CE82-4F21-1F79-D982FEC6FFCD}"/>
              </a:ext>
            </a:extLst>
          </p:cNvPr>
          <p:cNvSpPr txBox="1"/>
          <p:nvPr/>
        </p:nvSpPr>
        <p:spPr>
          <a:xfrm>
            <a:off x="844301" y="2630557"/>
            <a:ext cx="27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endParaRPr lang="en-ID" sz="16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7F3B19B-B32B-3546-639D-432F931D8DD8}"/>
              </a:ext>
            </a:extLst>
          </p:cNvPr>
          <p:cNvCxnSpPr>
            <a:stCxn id="35" idx="3"/>
          </p:cNvCxnSpPr>
          <p:nvPr/>
        </p:nvCxnSpPr>
        <p:spPr>
          <a:xfrm>
            <a:off x="1861749" y="6221625"/>
            <a:ext cx="873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Manual Input 50">
            <a:extLst>
              <a:ext uri="{FF2B5EF4-FFF2-40B4-BE49-F238E27FC236}">
                <a16:creationId xmlns:a16="http://schemas.microsoft.com/office/drawing/2014/main" id="{9281B091-36C5-85BF-C287-CB4CC16FE6EE}"/>
              </a:ext>
            </a:extLst>
          </p:cNvPr>
          <p:cNvSpPr/>
          <p:nvPr/>
        </p:nvSpPr>
        <p:spPr>
          <a:xfrm>
            <a:off x="2743203" y="5679987"/>
            <a:ext cx="1944134" cy="93499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</a:t>
            </a:r>
            <a:r>
              <a:rPr lang="en-US" dirty="0" err="1"/>
              <a:t>laporan</a:t>
            </a:r>
            <a:endParaRPr lang="en-ID" dirty="0"/>
          </a:p>
        </p:txBody>
      </p:sp>
      <p:sp>
        <p:nvSpPr>
          <p:cNvPr id="52" name="Flowchart: Terminator 51">
            <a:extLst>
              <a:ext uri="{FF2B5EF4-FFF2-40B4-BE49-F238E27FC236}">
                <a16:creationId xmlns:a16="http://schemas.microsoft.com/office/drawing/2014/main" id="{087E0002-CA22-35B1-BBA8-9F8FC5D3B89D}"/>
              </a:ext>
            </a:extLst>
          </p:cNvPr>
          <p:cNvSpPr/>
          <p:nvPr/>
        </p:nvSpPr>
        <p:spPr>
          <a:xfrm>
            <a:off x="5441086" y="6070749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  <a:endParaRPr lang="en-ID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CAFF87-CBE3-B8DA-DB10-A9F535E892A3}"/>
              </a:ext>
            </a:extLst>
          </p:cNvPr>
          <p:cNvCxnSpPr/>
          <p:nvPr/>
        </p:nvCxnSpPr>
        <p:spPr>
          <a:xfrm>
            <a:off x="4567871" y="6221625"/>
            <a:ext cx="873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AE3D732-9F42-8563-2407-876B02E4D837}"/>
              </a:ext>
            </a:extLst>
          </p:cNvPr>
          <p:cNvSpPr txBox="1"/>
          <p:nvPr/>
        </p:nvSpPr>
        <p:spPr>
          <a:xfrm>
            <a:off x="634321" y="419948"/>
            <a:ext cx="616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flowchart </a:t>
            </a:r>
            <a:r>
              <a:rPr lang="en-US" dirty="0" err="1"/>
              <a:t>sederhana</a:t>
            </a:r>
            <a:r>
              <a:rPr lang="en-US" dirty="0"/>
              <a:t> di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pengaduan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355E60-5491-7955-F744-B3E9E5E00858}"/>
              </a:ext>
            </a:extLst>
          </p:cNvPr>
          <p:cNvSpPr txBox="1"/>
          <p:nvPr/>
        </p:nvSpPr>
        <p:spPr>
          <a:xfrm>
            <a:off x="5696922" y="1104120"/>
            <a:ext cx="12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1F3F3F-0071-1BBC-96A8-BC483BC38A5A}"/>
              </a:ext>
            </a:extLst>
          </p:cNvPr>
          <p:cNvSpPr txBox="1"/>
          <p:nvPr/>
        </p:nvSpPr>
        <p:spPr>
          <a:xfrm>
            <a:off x="5898286" y="1354253"/>
            <a:ext cx="4328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User/</a:t>
            </a:r>
            <a:r>
              <a:rPr lang="en-US" dirty="0" err="1"/>
              <a:t>pelapor</a:t>
            </a:r>
            <a:r>
              <a:rPr lang="en-US" dirty="0"/>
              <a:t> login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Jika user/</a:t>
            </a:r>
            <a:r>
              <a:rPr lang="en-US" dirty="0" err="1"/>
              <a:t>pelapor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mempunya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daftar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sudah</a:t>
            </a:r>
            <a:r>
              <a:rPr lang="en-US" dirty="0"/>
              <a:t> daftar, user/</a:t>
            </a:r>
            <a:r>
              <a:rPr lang="en-US" dirty="0" err="1"/>
              <a:t>pelapor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laporan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di proses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user/</a:t>
            </a:r>
            <a:r>
              <a:rPr lang="en-US" dirty="0" err="1"/>
              <a:t>pelapor</a:t>
            </a:r>
            <a:r>
              <a:rPr lang="en-US" dirty="0"/>
              <a:t> Kembali </a:t>
            </a:r>
            <a:r>
              <a:rPr lang="en-US" dirty="0" err="1"/>
              <a:t>mengisi</a:t>
            </a:r>
            <a:r>
              <a:rPr lang="en-US" dirty="0"/>
              <a:t> data/</a:t>
            </a:r>
            <a:r>
              <a:rPr lang="en-US" dirty="0" err="1"/>
              <a:t>laporan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proses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557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9904B9-9B4D-6F70-3C51-191C9B127A88}"/>
              </a:ext>
            </a:extLst>
          </p:cNvPr>
          <p:cNvSpPr/>
          <p:nvPr/>
        </p:nvSpPr>
        <p:spPr>
          <a:xfrm>
            <a:off x="5726635" y="580961"/>
            <a:ext cx="1680633" cy="1556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-id: int</a:t>
            </a:r>
          </a:p>
          <a:p>
            <a:r>
              <a:rPr lang="en-US" dirty="0"/>
              <a:t>+</a:t>
            </a:r>
            <a:r>
              <a:rPr lang="en-US" dirty="0" err="1"/>
              <a:t>nama</a:t>
            </a:r>
            <a:r>
              <a:rPr lang="en-US" dirty="0"/>
              <a:t>: char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D3F8CC-0614-FFA5-6E43-7BF326F6F14A}"/>
              </a:ext>
            </a:extLst>
          </p:cNvPr>
          <p:cNvSpPr/>
          <p:nvPr/>
        </p:nvSpPr>
        <p:spPr>
          <a:xfrm>
            <a:off x="2802989" y="1378110"/>
            <a:ext cx="2574925" cy="275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-id: int</a:t>
            </a:r>
          </a:p>
          <a:p>
            <a:r>
              <a:rPr lang="en-US" dirty="0"/>
              <a:t>-</a:t>
            </a:r>
            <a:r>
              <a:rPr lang="en-US" dirty="0" err="1"/>
              <a:t>tanggal_pinjam</a:t>
            </a:r>
            <a:r>
              <a:rPr lang="en-US" dirty="0"/>
              <a:t>: date</a:t>
            </a:r>
          </a:p>
          <a:p>
            <a:r>
              <a:rPr lang="en-US" dirty="0"/>
              <a:t>-</a:t>
            </a:r>
            <a:r>
              <a:rPr lang="en-US" dirty="0" err="1"/>
              <a:t>id_buku</a:t>
            </a:r>
            <a:r>
              <a:rPr lang="en-US" dirty="0"/>
              <a:t>: int</a:t>
            </a:r>
          </a:p>
          <a:p>
            <a:r>
              <a:rPr lang="en-US" dirty="0"/>
              <a:t>-</a:t>
            </a:r>
            <a:r>
              <a:rPr lang="en-US" dirty="0" err="1"/>
              <a:t>tgl_pengembalian</a:t>
            </a:r>
            <a:r>
              <a:rPr lang="en-US" dirty="0"/>
              <a:t>: date</a:t>
            </a:r>
          </a:p>
          <a:p>
            <a:r>
              <a:rPr lang="en-US" dirty="0"/>
              <a:t>-</a:t>
            </a:r>
            <a:r>
              <a:rPr lang="en-US" dirty="0" err="1"/>
              <a:t>id_petugas:int</a:t>
            </a:r>
            <a:endParaRPr lang="en-US" dirty="0"/>
          </a:p>
          <a:p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DA67C-6873-CC30-1AA6-A0C36BBE35F6}"/>
              </a:ext>
            </a:extLst>
          </p:cNvPr>
          <p:cNvSpPr/>
          <p:nvPr/>
        </p:nvSpPr>
        <p:spPr>
          <a:xfrm>
            <a:off x="2792104" y="4817079"/>
            <a:ext cx="2489201" cy="1853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</a:t>
            </a:r>
            <a:r>
              <a:rPr lang="en-US" dirty="0" err="1"/>
              <a:t>id_petugas</a:t>
            </a:r>
            <a:r>
              <a:rPr lang="en-US" dirty="0"/>
              <a:t>: int</a:t>
            </a:r>
          </a:p>
          <a:p>
            <a:r>
              <a:rPr lang="en-ID" dirty="0"/>
              <a:t>-</a:t>
            </a:r>
            <a:r>
              <a:rPr lang="en-ID" dirty="0" err="1"/>
              <a:t>nama</a:t>
            </a:r>
            <a:r>
              <a:rPr lang="en-ID" dirty="0"/>
              <a:t>: char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66E72A-0538-C138-1387-4FAFA2A484DC}"/>
              </a:ext>
            </a:extLst>
          </p:cNvPr>
          <p:cNvSpPr/>
          <p:nvPr/>
        </p:nvSpPr>
        <p:spPr>
          <a:xfrm>
            <a:off x="6827795" y="2823548"/>
            <a:ext cx="1926167" cy="221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</a:t>
            </a:r>
            <a:r>
              <a:rPr lang="en-US" dirty="0" err="1"/>
              <a:t>id_buku</a:t>
            </a:r>
            <a:r>
              <a:rPr lang="en-US" dirty="0"/>
              <a:t>: int</a:t>
            </a:r>
          </a:p>
          <a:p>
            <a:r>
              <a:rPr lang="en-US" dirty="0"/>
              <a:t>-</a:t>
            </a:r>
            <a:r>
              <a:rPr lang="en-US" dirty="0" err="1"/>
              <a:t>judul_buku</a:t>
            </a:r>
            <a:r>
              <a:rPr lang="en-US" dirty="0"/>
              <a:t>: char</a:t>
            </a:r>
          </a:p>
          <a:p>
            <a:r>
              <a:rPr lang="en-US" dirty="0"/>
              <a:t>-</a:t>
            </a:r>
            <a:r>
              <a:rPr lang="en-US" dirty="0" err="1"/>
              <a:t>pengarang</a:t>
            </a:r>
            <a:r>
              <a:rPr lang="en-US" dirty="0"/>
              <a:t>: char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33DD3E-F65E-D379-3B0A-6528EDE4B760}"/>
              </a:ext>
            </a:extLst>
          </p:cNvPr>
          <p:cNvSpPr/>
          <p:nvPr/>
        </p:nvSpPr>
        <p:spPr>
          <a:xfrm>
            <a:off x="2792104" y="4817079"/>
            <a:ext cx="2489201" cy="29951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Petugas_perpus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45BDEB-5755-330D-A8AA-AF5F1EBAEBFD}"/>
              </a:ext>
            </a:extLst>
          </p:cNvPr>
          <p:cNvSpPr/>
          <p:nvPr/>
        </p:nvSpPr>
        <p:spPr>
          <a:xfrm>
            <a:off x="2802989" y="1335702"/>
            <a:ext cx="2574925" cy="332466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Pinjam_buku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DFDC61-A932-D154-00FE-8C23DF071295}"/>
              </a:ext>
            </a:extLst>
          </p:cNvPr>
          <p:cNvSpPr/>
          <p:nvPr/>
        </p:nvSpPr>
        <p:spPr>
          <a:xfrm>
            <a:off x="5726634" y="580960"/>
            <a:ext cx="1680633" cy="29951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Anggota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D3B5E8-0A63-534D-7A95-438E9731B456}"/>
              </a:ext>
            </a:extLst>
          </p:cNvPr>
          <p:cNvSpPr/>
          <p:nvPr/>
        </p:nvSpPr>
        <p:spPr>
          <a:xfrm>
            <a:off x="6827795" y="2814022"/>
            <a:ext cx="1926167" cy="29951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549524C-0827-E552-F052-FA397F3DC8EE}"/>
              </a:ext>
            </a:extLst>
          </p:cNvPr>
          <p:cNvSpPr/>
          <p:nvPr/>
        </p:nvSpPr>
        <p:spPr>
          <a:xfrm>
            <a:off x="6827794" y="4533900"/>
            <a:ext cx="1926167" cy="517526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+</a:t>
            </a:r>
            <a:r>
              <a:rPr lang="en-US" sz="1600" dirty="0" err="1"/>
              <a:t>insert_data</a:t>
            </a:r>
            <a:r>
              <a:rPr lang="en-US" sz="1600" dirty="0"/>
              <a:t>()</a:t>
            </a:r>
          </a:p>
          <a:p>
            <a:r>
              <a:rPr lang="en-US" sz="1600" dirty="0"/>
              <a:t>+</a:t>
            </a:r>
            <a:r>
              <a:rPr lang="en-US" sz="1600" dirty="0" err="1"/>
              <a:t>update_data</a:t>
            </a:r>
            <a:r>
              <a:rPr lang="en-US" sz="1600" dirty="0"/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378A82-083A-E2BE-D423-41AD0FC6AF22}"/>
              </a:ext>
            </a:extLst>
          </p:cNvPr>
          <p:cNvSpPr/>
          <p:nvPr/>
        </p:nvSpPr>
        <p:spPr>
          <a:xfrm>
            <a:off x="9877911" y="4357073"/>
            <a:ext cx="1926167" cy="221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</a:t>
            </a:r>
            <a:r>
              <a:rPr lang="en-US" dirty="0" err="1"/>
              <a:t>id_buku</a:t>
            </a:r>
            <a:r>
              <a:rPr lang="en-US" dirty="0"/>
              <a:t>: int</a:t>
            </a:r>
          </a:p>
          <a:p>
            <a:r>
              <a:rPr lang="en-US" dirty="0"/>
              <a:t>-</a:t>
            </a:r>
            <a:r>
              <a:rPr lang="en-US" dirty="0" err="1"/>
              <a:t>judul_buku</a:t>
            </a:r>
            <a:r>
              <a:rPr lang="en-US" dirty="0"/>
              <a:t>: char</a:t>
            </a:r>
          </a:p>
          <a:p>
            <a:r>
              <a:rPr lang="en-US" dirty="0"/>
              <a:t>-</a:t>
            </a:r>
            <a:r>
              <a:rPr lang="en-US" dirty="0" err="1"/>
              <a:t>pengarang</a:t>
            </a:r>
            <a:r>
              <a:rPr lang="en-US" dirty="0"/>
              <a:t>: char</a:t>
            </a:r>
            <a:endParaRPr lang="en-ID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57041DE-53F4-3E12-A45F-A9DA3D565471}"/>
              </a:ext>
            </a:extLst>
          </p:cNvPr>
          <p:cNvSpPr/>
          <p:nvPr/>
        </p:nvSpPr>
        <p:spPr>
          <a:xfrm>
            <a:off x="9877911" y="4347547"/>
            <a:ext cx="1926167" cy="29951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Buku_lokal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9D23C1D-D9A9-1B9A-09D7-BFC6438C3F3B}"/>
              </a:ext>
            </a:extLst>
          </p:cNvPr>
          <p:cNvSpPr/>
          <p:nvPr/>
        </p:nvSpPr>
        <p:spPr>
          <a:xfrm>
            <a:off x="9877910" y="6067425"/>
            <a:ext cx="1926167" cy="517526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+</a:t>
            </a:r>
            <a:r>
              <a:rPr lang="en-US" sz="1600" dirty="0" err="1"/>
              <a:t>insert_data</a:t>
            </a:r>
            <a:r>
              <a:rPr lang="en-US" sz="1600" dirty="0"/>
              <a:t>()</a:t>
            </a:r>
          </a:p>
          <a:p>
            <a:r>
              <a:rPr lang="en-US" sz="1600" dirty="0"/>
              <a:t>+</a:t>
            </a:r>
            <a:r>
              <a:rPr lang="en-US" sz="1600" dirty="0" err="1"/>
              <a:t>update_data</a:t>
            </a:r>
            <a:r>
              <a:rPr lang="en-US" sz="1600" dirty="0"/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3068D3-BB41-B77B-BA07-CC2E48B7E62F}"/>
              </a:ext>
            </a:extLst>
          </p:cNvPr>
          <p:cNvSpPr/>
          <p:nvPr/>
        </p:nvSpPr>
        <p:spPr>
          <a:xfrm>
            <a:off x="9877909" y="1069034"/>
            <a:ext cx="1926167" cy="221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</a:t>
            </a:r>
            <a:r>
              <a:rPr lang="en-US" dirty="0" err="1"/>
              <a:t>id_buku</a:t>
            </a:r>
            <a:r>
              <a:rPr lang="en-US" dirty="0"/>
              <a:t>: int</a:t>
            </a:r>
          </a:p>
          <a:p>
            <a:r>
              <a:rPr lang="en-US" dirty="0"/>
              <a:t>-</a:t>
            </a:r>
            <a:r>
              <a:rPr lang="en-US" dirty="0" err="1"/>
              <a:t>judul_buku</a:t>
            </a:r>
            <a:r>
              <a:rPr lang="en-US" dirty="0"/>
              <a:t>: char</a:t>
            </a:r>
          </a:p>
          <a:p>
            <a:r>
              <a:rPr lang="en-US" dirty="0"/>
              <a:t>-</a:t>
            </a:r>
            <a:r>
              <a:rPr lang="en-US" dirty="0" err="1"/>
              <a:t>pengarang</a:t>
            </a:r>
            <a:r>
              <a:rPr lang="en-US" dirty="0"/>
              <a:t>: char</a:t>
            </a:r>
            <a:endParaRPr lang="en-ID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A2D9670-ED13-3AFF-6172-C6FBBDCB9E2D}"/>
              </a:ext>
            </a:extLst>
          </p:cNvPr>
          <p:cNvSpPr/>
          <p:nvPr/>
        </p:nvSpPr>
        <p:spPr>
          <a:xfrm>
            <a:off x="9877909" y="1059508"/>
            <a:ext cx="1926167" cy="29951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Buku_asing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6C28F41-C746-9874-5CEE-A9AD02029E0B}"/>
              </a:ext>
            </a:extLst>
          </p:cNvPr>
          <p:cNvSpPr/>
          <p:nvPr/>
        </p:nvSpPr>
        <p:spPr>
          <a:xfrm>
            <a:off x="9877908" y="2779386"/>
            <a:ext cx="1926167" cy="517526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+</a:t>
            </a:r>
            <a:r>
              <a:rPr lang="en-US" sz="1600" dirty="0" err="1"/>
              <a:t>insert_data</a:t>
            </a:r>
            <a:r>
              <a:rPr lang="en-US" sz="1600" dirty="0"/>
              <a:t>()</a:t>
            </a:r>
          </a:p>
          <a:p>
            <a:r>
              <a:rPr lang="en-US" sz="1600" dirty="0"/>
              <a:t>+</a:t>
            </a:r>
            <a:r>
              <a:rPr lang="en-US" sz="1600" dirty="0" err="1"/>
              <a:t>update_data</a:t>
            </a:r>
            <a:r>
              <a:rPr lang="en-US" sz="1600" dirty="0"/>
              <a:t>()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E320FD-3629-CDC1-AFBE-ED9441F4F5BA}"/>
              </a:ext>
            </a:extLst>
          </p:cNvPr>
          <p:cNvSpPr/>
          <p:nvPr/>
        </p:nvSpPr>
        <p:spPr>
          <a:xfrm>
            <a:off x="2792104" y="6070143"/>
            <a:ext cx="2489201" cy="60007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/>
              <a:t>+insert_data()</a:t>
            </a:r>
          </a:p>
          <a:p>
            <a:r>
              <a:rPr lang="en-US" sz="1800"/>
              <a:t>+update_data()</a:t>
            </a:r>
            <a:endParaRPr lang="en-ID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FD670F7-28D1-8FE0-1682-E52C13F37DA7}"/>
              </a:ext>
            </a:extLst>
          </p:cNvPr>
          <p:cNvSpPr/>
          <p:nvPr/>
        </p:nvSpPr>
        <p:spPr>
          <a:xfrm>
            <a:off x="2802989" y="3487059"/>
            <a:ext cx="2574925" cy="87001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+</a:t>
            </a:r>
            <a:r>
              <a:rPr lang="en-US" sz="1800" dirty="0" err="1"/>
              <a:t>insert_data</a:t>
            </a:r>
            <a:r>
              <a:rPr lang="en-US" sz="1800" dirty="0"/>
              <a:t>()</a:t>
            </a:r>
          </a:p>
          <a:p>
            <a:r>
              <a:rPr lang="en-US" sz="1800" dirty="0"/>
              <a:t>+</a:t>
            </a:r>
            <a:r>
              <a:rPr lang="en-US" sz="1800" dirty="0" err="1"/>
              <a:t>update_data</a:t>
            </a:r>
            <a:r>
              <a:rPr lang="en-US" sz="1800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pilih_buku</a:t>
            </a:r>
            <a:r>
              <a:rPr lang="en-US" dirty="0"/>
              <a:t>()</a:t>
            </a:r>
            <a:endParaRPr lang="en-ID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E1C4A2-903B-215B-CBA0-4C6117358ED2}"/>
              </a:ext>
            </a:extLst>
          </p:cNvPr>
          <p:cNvSpPr/>
          <p:nvPr/>
        </p:nvSpPr>
        <p:spPr>
          <a:xfrm>
            <a:off x="5726634" y="1625674"/>
            <a:ext cx="1680633" cy="67516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+</a:t>
            </a:r>
            <a:r>
              <a:rPr lang="en-US" sz="1800" dirty="0" err="1"/>
              <a:t>insert_data</a:t>
            </a:r>
            <a:r>
              <a:rPr lang="en-US" sz="1800" dirty="0"/>
              <a:t>()</a:t>
            </a:r>
          </a:p>
          <a:p>
            <a:r>
              <a:rPr lang="en-US" sz="1800" dirty="0"/>
              <a:t>+</a:t>
            </a:r>
            <a:r>
              <a:rPr lang="en-US" sz="1800" dirty="0" err="1"/>
              <a:t>update_data</a:t>
            </a:r>
            <a:r>
              <a:rPr lang="en-US" sz="1800" dirty="0"/>
              <a:t>()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D356E4D-E15E-DBDC-5FFD-DD969AE83235}"/>
              </a:ext>
            </a:extLst>
          </p:cNvPr>
          <p:cNvCxnSpPr>
            <a:stCxn id="25" idx="1"/>
            <a:endCxn id="10" idx="3"/>
          </p:cNvCxnSpPr>
          <p:nvPr/>
        </p:nvCxnSpPr>
        <p:spPr>
          <a:xfrm rot="10800000" flipV="1">
            <a:off x="8753963" y="2178210"/>
            <a:ext cx="1123947" cy="1754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6C14F80-9513-6F9A-9046-7803E80F38D6}"/>
              </a:ext>
            </a:extLst>
          </p:cNvPr>
          <p:cNvCxnSpPr>
            <a:stCxn id="22" idx="1"/>
            <a:endCxn id="10" idx="3"/>
          </p:cNvCxnSpPr>
          <p:nvPr/>
        </p:nvCxnSpPr>
        <p:spPr>
          <a:xfrm rot="10800000">
            <a:off x="8753963" y="3932725"/>
            <a:ext cx="1123949" cy="1533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B55C72-39AF-3AA4-15BF-3656CDA445F8}"/>
              </a:ext>
            </a:extLst>
          </p:cNvPr>
          <p:cNvCxnSpPr>
            <a:stCxn id="10" idx="1"/>
            <a:endCxn id="29" idx="3"/>
          </p:cNvCxnSpPr>
          <p:nvPr/>
        </p:nvCxnSpPr>
        <p:spPr>
          <a:xfrm flipH="1" flipV="1">
            <a:off x="5377914" y="3922066"/>
            <a:ext cx="1449881" cy="1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03ED38-60C4-A0BF-CBBC-0E350DC43201}"/>
              </a:ext>
            </a:extLst>
          </p:cNvPr>
          <p:cNvCxnSpPr>
            <a:stCxn id="13" idx="0"/>
            <a:endCxn id="29" idx="2"/>
          </p:cNvCxnSpPr>
          <p:nvPr/>
        </p:nvCxnSpPr>
        <p:spPr>
          <a:xfrm flipV="1">
            <a:off x="4036705" y="4357073"/>
            <a:ext cx="53747" cy="460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8E0B02-CAAA-9159-2A10-B08ED0B87D54}"/>
              </a:ext>
            </a:extLst>
          </p:cNvPr>
          <p:cNvCxnSpPr>
            <a:stCxn id="7" idx="1"/>
            <a:endCxn id="14" idx="3"/>
          </p:cNvCxnSpPr>
          <p:nvPr/>
        </p:nvCxnSpPr>
        <p:spPr>
          <a:xfrm flipH="1">
            <a:off x="5377914" y="1359020"/>
            <a:ext cx="348721" cy="14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BD034EE-59D8-940B-FBB1-6CB1808AE9D3}"/>
              </a:ext>
            </a:extLst>
          </p:cNvPr>
          <p:cNvSpPr txBox="1"/>
          <p:nvPr/>
        </p:nvSpPr>
        <p:spPr>
          <a:xfrm>
            <a:off x="270932" y="189212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diagram class system </a:t>
            </a:r>
            <a:r>
              <a:rPr lang="en-US" dirty="0" err="1"/>
              <a:t>perpustakaan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147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302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Bebas Neue</vt:lpstr>
      <vt:lpstr>Calibri</vt:lpstr>
      <vt:lpstr>Calibri Light</vt:lpstr>
      <vt:lpstr>Office Theme</vt:lpstr>
      <vt:lpstr>TUGAS FLOWCHART DAN UML CLASS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petik</dc:creator>
  <cp:lastModifiedBy>petik</cp:lastModifiedBy>
  <cp:revision>3</cp:revision>
  <dcterms:created xsi:type="dcterms:W3CDTF">2022-07-06T06:29:35Z</dcterms:created>
  <dcterms:modified xsi:type="dcterms:W3CDTF">2022-07-06T13:41:25Z</dcterms:modified>
</cp:coreProperties>
</file>