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9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6B3A7-1833-F5FC-6306-13E02A9DF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64618-1B41-5A4A-8D03-AE0FBFA62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2B644-CB92-EBE9-C2BC-234EDCBA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071B-6F79-470A-BBF0-FBA323BF1186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19C4A-9B15-7086-8131-48C74742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00AD7-41D5-E12E-997A-09C61B85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90E7-6B2D-480E-93F2-20923D6F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28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554A4-37E4-C268-F211-8395ADED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0750D1-0F40-701F-D06C-8072BA070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BC85C-2414-60CF-5465-0594A9C24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071B-6F79-470A-BBF0-FBA323BF1186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8B3CC-45A7-838B-34FC-A610432B7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38E85-E669-6E13-488B-772ABE230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90E7-6B2D-480E-93F2-20923D6F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0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F549DA-FB86-1813-2D0D-FD3E04841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662C2-CC9A-929E-6BA2-549E027C9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8076A-3CEC-BF0D-EAA0-69CCC9E01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071B-6F79-470A-BBF0-FBA323BF1186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58690-D684-16FE-859C-7684438D4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44037-75F5-8C6D-A711-04E7D3EFD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90E7-6B2D-480E-93F2-20923D6F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3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6F31D-5771-EEE2-927B-4D0E5EE1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2E613-F6B9-8173-0F6D-E3B53AC20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4051B-E201-5F9A-C388-2C40BE4D4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071B-6F79-470A-BBF0-FBA323BF1186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3E37C-B520-EB98-CF58-0C8FBBA2A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75C8A-3929-868A-5726-9F442B71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90E7-6B2D-480E-93F2-20923D6F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70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F1671-CC35-B531-DD51-C348D1713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7B7F1-F48E-E73F-0C67-1761DCC8C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D0815-E5B7-A08D-F373-DE7BCE8D2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071B-6F79-470A-BBF0-FBA323BF1186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4AC5B-1E0F-BC23-B4E0-1876DCE8E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AE990-D169-B142-1D8F-7CAB9526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90E7-6B2D-480E-93F2-20923D6F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7A0A1-5E66-4826-16C1-F6296CA2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17DF7-91F7-B112-84A5-6AA214E62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07855-CE26-83F6-049B-0E57FFAB4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4B8A5-DD22-74F8-530F-EF703076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071B-6F79-470A-BBF0-FBA323BF1186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B0091-376A-050C-B735-64210A392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08434-D938-ED70-497A-1E3B34AB5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90E7-6B2D-480E-93F2-20923D6F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6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31C1E-7757-9EF7-BBEA-843640DE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2642E-1ABE-C5DC-B9B1-70DA00579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CF640-A755-DC68-D409-857CA301C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926BCE-27BC-FAAF-097A-17E7CEC9A1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57E098-C807-C5DB-1858-5C5069193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2A51B4-1FB3-EF4C-4FF4-5D35F3BFE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071B-6F79-470A-BBF0-FBA323BF1186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3CFFCB-EF45-732D-0ECF-A584EF5AA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0D8205-FFDC-B12C-1164-4EB93E86F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90E7-6B2D-480E-93F2-20923D6F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7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F5A4A-DD78-5645-B1D4-068D6F784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1147E6-EEB0-2170-CCD5-C0D293C71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071B-6F79-470A-BBF0-FBA323BF1186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EC5E5E-CCA8-16EA-3653-03EC7629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10AE2-7E0E-5908-3E99-A9BEA8A3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90E7-6B2D-480E-93F2-20923D6F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18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20BFA4-9784-8929-E17B-78B8ADEDF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071B-6F79-470A-BBF0-FBA323BF1186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910EF-5B8A-1639-D379-7019DE566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3EBBE-3568-F7EE-31A5-36507401C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90E7-6B2D-480E-93F2-20923D6F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7B0E8-8054-0B46-69E6-36758DA9A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8B7FB-14C9-73A6-7981-A18925DBB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D309E-64B2-75A0-B448-7978D00D8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2790D-1158-0B49-6B89-25CD5DE3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071B-6F79-470A-BBF0-FBA323BF1186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9F502-FB0E-CC93-9353-B84BF1894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C4073-906C-4B90-9313-8136ADE8C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90E7-6B2D-480E-93F2-20923D6F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4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5CA9F-0F77-BF2C-37A4-825477280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F9FAC4-4B9E-17B0-C812-68B0FBDB4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E7693-D646-81FD-55A2-7D6F0F8FD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80DC1-FEE6-3952-8EE0-501AF1C1F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071B-6F79-470A-BBF0-FBA323BF1186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FEFCB-D70B-8E9F-E7B7-363541EE2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F155B-99E9-67CE-0C48-E178DDE0F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90E7-6B2D-480E-93F2-20923D6F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0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22B76C-5223-DCA6-0026-BC96C414F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548CF-2DED-8951-11BD-3062F118A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49B5A-223D-2525-3F55-3C78A92AB8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F071B-6F79-470A-BBF0-FBA323BF1186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C0203-3856-3626-695D-5DBF332F3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05A62-E1E2-AB8A-7826-105A6C70C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B90E7-6B2D-480E-93F2-20923D6F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3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796DA6E-0ED2-BE6C-5DFF-7ACF603D5F2B}"/>
              </a:ext>
            </a:extLst>
          </p:cNvPr>
          <p:cNvSpPr/>
          <p:nvPr/>
        </p:nvSpPr>
        <p:spPr>
          <a:xfrm>
            <a:off x="5997762" y="1575459"/>
            <a:ext cx="1193234" cy="4196231"/>
          </a:xfrm>
          <a:prstGeom prst="rect">
            <a:avLst/>
          </a:prstGeom>
          <a:solidFill>
            <a:srgbClr val="C59EE2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3743E25-D8D8-522D-AF99-25C078FDC75B}"/>
              </a:ext>
            </a:extLst>
          </p:cNvPr>
          <p:cNvSpPr/>
          <p:nvPr/>
        </p:nvSpPr>
        <p:spPr>
          <a:xfrm>
            <a:off x="966969" y="2982175"/>
            <a:ext cx="1124105" cy="757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17A0A25-98C8-8FF6-F8EF-ADFEBB635342}"/>
              </a:ext>
            </a:extLst>
          </p:cNvPr>
          <p:cNvSpPr/>
          <p:nvPr/>
        </p:nvSpPr>
        <p:spPr>
          <a:xfrm>
            <a:off x="966969" y="3772307"/>
            <a:ext cx="1124105" cy="211788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BC40E1-C2D3-BFB9-F1AF-BF9E363981DA}"/>
              </a:ext>
            </a:extLst>
          </p:cNvPr>
          <p:cNvSpPr txBox="1"/>
          <p:nvPr/>
        </p:nvSpPr>
        <p:spPr>
          <a:xfrm>
            <a:off x="1310373" y="4029733"/>
            <a:ext cx="4267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800" dirty="0"/>
              <a:t>Client</a:t>
            </a:r>
            <a:endParaRPr lang="en-US" sz="800" dirty="0"/>
          </a:p>
        </p:txBody>
      </p:sp>
      <p:pic>
        <p:nvPicPr>
          <p:cNvPr id="8" name="Picture 28" descr="Icon | Angular Material">
            <a:extLst>
              <a:ext uri="{FF2B5EF4-FFF2-40B4-BE49-F238E27FC236}">
                <a16:creationId xmlns:a16="http://schemas.microsoft.com/office/drawing/2014/main" id="{DACC6D29-3C6D-36CE-8059-01E46D509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070" y="3218956"/>
            <a:ext cx="323903" cy="32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3D5DFC-354A-B181-17A2-97B2A0249EFA}"/>
              </a:ext>
            </a:extLst>
          </p:cNvPr>
          <p:cNvSpPr txBox="1"/>
          <p:nvPr/>
        </p:nvSpPr>
        <p:spPr>
          <a:xfrm>
            <a:off x="1146389" y="4222994"/>
            <a:ext cx="838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Port: 8081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8B90B0A5-9F45-EDEA-96BC-419C96EB2419}"/>
              </a:ext>
            </a:extLst>
          </p:cNvPr>
          <p:cNvSpPr/>
          <p:nvPr/>
        </p:nvSpPr>
        <p:spPr>
          <a:xfrm>
            <a:off x="6237074" y="1700058"/>
            <a:ext cx="737021" cy="635363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chemeClr val="tx1"/>
                </a:solidFill>
              </a:rPr>
              <a:t>policy.api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EDCA7D14-A316-4CA2-CCEB-4FBACA7DAADB}"/>
              </a:ext>
            </a:extLst>
          </p:cNvPr>
          <p:cNvSpPr/>
          <p:nvPr/>
        </p:nvSpPr>
        <p:spPr>
          <a:xfrm>
            <a:off x="6237074" y="2686580"/>
            <a:ext cx="737021" cy="635363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chemeClr val="tx1"/>
                </a:solidFill>
              </a:rPr>
              <a:t>pricing.api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8CEA27AC-8250-5F12-ADC0-DBBAAB271DAD}"/>
              </a:ext>
            </a:extLst>
          </p:cNvPr>
          <p:cNvSpPr/>
          <p:nvPr/>
        </p:nvSpPr>
        <p:spPr>
          <a:xfrm>
            <a:off x="6237074" y="3659154"/>
            <a:ext cx="737021" cy="635363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700" dirty="0" err="1">
                <a:solidFill>
                  <a:schemeClr val="tx1"/>
                </a:solidFill>
              </a:rPr>
              <a:t>product.api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70D3B3D0-CA02-F93E-D612-F7DEC4F89816}"/>
              </a:ext>
            </a:extLst>
          </p:cNvPr>
          <p:cNvSpPr/>
          <p:nvPr/>
        </p:nvSpPr>
        <p:spPr>
          <a:xfrm>
            <a:off x="6241639" y="2386925"/>
            <a:ext cx="210797" cy="18172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4DF0875B-F680-50B0-0ED7-450D03C37854}"/>
              </a:ext>
            </a:extLst>
          </p:cNvPr>
          <p:cNvSpPr/>
          <p:nvPr/>
        </p:nvSpPr>
        <p:spPr>
          <a:xfrm>
            <a:off x="6512503" y="2386925"/>
            <a:ext cx="210797" cy="18172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88E8149C-D864-CC1F-7DE3-00E8E6155735}"/>
              </a:ext>
            </a:extLst>
          </p:cNvPr>
          <p:cNvSpPr/>
          <p:nvPr/>
        </p:nvSpPr>
        <p:spPr>
          <a:xfrm>
            <a:off x="6767504" y="2386925"/>
            <a:ext cx="210797" cy="18172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35C7BC8D-5F2E-CC3F-BFF8-CB6663399A83}"/>
              </a:ext>
            </a:extLst>
          </p:cNvPr>
          <p:cNvSpPr/>
          <p:nvPr/>
        </p:nvSpPr>
        <p:spPr>
          <a:xfrm>
            <a:off x="6241639" y="3373446"/>
            <a:ext cx="210797" cy="18172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6F4A7310-946E-31EB-4B64-3C78AD0BC808}"/>
              </a:ext>
            </a:extLst>
          </p:cNvPr>
          <p:cNvSpPr/>
          <p:nvPr/>
        </p:nvSpPr>
        <p:spPr>
          <a:xfrm>
            <a:off x="6512503" y="3373446"/>
            <a:ext cx="210797" cy="18172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81BC0EA2-4133-85D4-C164-B085FCDE6CEA}"/>
              </a:ext>
            </a:extLst>
          </p:cNvPr>
          <p:cNvSpPr/>
          <p:nvPr/>
        </p:nvSpPr>
        <p:spPr>
          <a:xfrm>
            <a:off x="6767504" y="3373446"/>
            <a:ext cx="210797" cy="18172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A9EB5FA-FFD0-C9B9-567D-90CB26DE58DB}"/>
              </a:ext>
            </a:extLst>
          </p:cNvPr>
          <p:cNvSpPr/>
          <p:nvPr/>
        </p:nvSpPr>
        <p:spPr>
          <a:xfrm>
            <a:off x="6241639" y="4352316"/>
            <a:ext cx="210797" cy="18172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306813C5-FB90-0AA8-7106-100A2E1140CE}"/>
              </a:ext>
            </a:extLst>
          </p:cNvPr>
          <p:cNvSpPr/>
          <p:nvPr/>
        </p:nvSpPr>
        <p:spPr>
          <a:xfrm>
            <a:off x="6512503" y="4352316"/>
            <a:ext cx="210797" cy="18172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604AD0A5-1D97-9DB4-D02B-7CB591DEA9DC}"/>
              </a:ext>
            </a:extLst>
          </p:cNvPr>
          <p:cNvSpPr/>
          <p:nvPr/>
        </p:nvSpPr>
        <p:spPr>
          <a:xfrm>
            <a:off x="6767504" y="4352316"/>
            <a:ext cx="210797" cy="18172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25" name="Picture 22" descr="Download C Sharp (C#) Logo Vector SVG, EPS, PDF, Ai and PNG (1.85 KB) Free">
            <a:extLst>
              <a:ext uri="{FF2B5EF4-FFF2-40B4-BE49-F238E27FC236}">
                <a16:creationId xmlns:a16="http://schemas.microsoft.com/office/drawing/2014/main" id="{25122FE1-D26D-0892-EC23-4D284BAB5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744" y="1694346"/>
            <a:ext cx="322704" cy="32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2" descr="Download C Sharp (C#) Logo Vector SVG, EPS, PDF, Ai and PNG (1.85 KB) Free">
            <a:extLst>
              <a:ext uri="{FF2B5EF4-FFF2-40B4-BE49-F238E27FC236}">
                <a16:creationId xmlns:a16="http://schemas.microsoft.com/office/drawing/2014/main" id="{BB15625E-6CE1-79FB-21A0-DE9CB9831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744" y="2672733"/>
            <a:ext cx="322704" cy="32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2" descr="Download C Sharp (C#) Logo Vector SVG, EPS, PDF, Ai and PNG (1.85 KB) Free">
            <a:extLst>
              <a:ext uri="{FF2B5EF4-FFF2-40B4-BE49-F238E27FC236}">
                <a16:creationId xmlns:a16="http://schemas.microsoft.com/office/drawing/2014/main" id="{B2E44AF4-12A8-021F-42C1-6F0251EDE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744" y="3652933"/>
            <a:ext cx="322704" cy="32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439CB8D-A3A0-0061-C75D-23427EE0FD14}"/>
              </a:ext>
            </a:extLst>
          </p:cNvPr>
          <p:cNvSpPr/>
          <p:nvPr/>
        </p:nvSpPr>
        <p:spPr>
          <a:xfrm>
            <a:off x="8102073" y="2335501"/>
            <a:ext cx="1193234" cy="2997775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1" name="Cylinder 30">
            <a:extLst>
              <a:ext uri="{FF2B5EF4-FFF2-40B4-BE49-F238E27FC236}">
                <a16:creationId xmlns:a16="http://schemas.microsoft.com/office/drawing/2014/main" id="{C6F57220-CCF3-1202-2EBC-7EC34FD184F1}"/>
              </a:ext>
            </a:extLst>
          </p:cNvPr>
          <p:cNvSpPr/>
          <p:nvPr/>
        </p:nvSpPr>
        <p:spPr>
          <a:xfrm>
            <a:off x="8432725" y="2493156"/>
            <a:ext cx="531933" cy="569399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BA2405-442D-D636-AFEA-28FE6A2F8683}"/>
              </a:ext>
            </a:extLst>
          </p:cNvPr>
          <p:cNvSpPr txBox="1"/>
          <p:nvPr/>
        </p:nvSpPr>
        <p:spPr>
          <a:xfrm>
            <a:off x="8393217" y="3062555"/>
            <a:ext cx="6109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800" dirty="0" err="1"/>
              <a:t>policy.db</a:t>
            </a:r>
            <a:endParaRPr lang="en-US" sz="800" dirty="0"/>
          </a:p>
        </p:txBody>
      </p:sp>
      <p:sp>
        <p:nvSpPr>
          <p:cNvPr id="33" name="Cylinder 32">
            <a:extLst>
              <a:ext uri="{FF2B5EF4-FFF2-40B4-BE49-F238E27FC236}">
                <a16:creationId xmlns:a16="http://schemas.microsoft.com/office/drawing/2014/main" id="{BF492296-8633-21B3-5EB9-8DFD2A92FF2F}"/>
              </a:ext>
            </a:extLst>
          </p:cNvPr>
          <p:cNvSpPr/>
          <p:nvPr/>
        </p:nvSpPr>
        <p:spPr>
          <a:xfrm>
            <a:off x="8432725" y="3479678"/>
            <a:ext cx="531933" cy="569399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1E3DF1-3036-D36E-A9BE-EAAC8B91BFAD}"/>
              </a:ext>
            </a:extLst>
          </p:cNvPr>
          <p:cNvSpPr txBox="1"/>
          <p:nvPr/>
        </p:nvSpPr>
        <p:spPr>
          <a:xfrm>
            <a:off x="8357525" y="4049003"/>
            <a:ext cx="737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800" dirty="0" err="1"/>
              <a:t>pricing.db</a:t>
            </a:r>
            <a:endParaRPr lang="en-US" sz="800" dirty="0"/>
          </a:p>
        </p:txBody>
      </p:sp>
      <p:sp>
        <p:nvSpPr>
          <p:cNvPr id="35" name="Cylinder 34">
            <a:extLst>
              <a:ext uri="{FF2B5EF4-FFF2-40B4-BE49-F238E27FC236}">
                <a16:creationId xmlns:a16="http://schemas.microsoft.com/office/drawing/2014/main" id="{94BB7830-A1EB-8ACA-6D77-A215CBDD92D5}"/>
              </a:ext>
            </a:extLst>
          </p:cNvPr>
          <p:cNvSpPr/>
          <p:nvPr/>
        </p:nvSpPr>
        <p:spPr>
          <a:xfrm>
            <a:off x="8432725" y="4452252"/>
            <a:ext cx="531933" cy="569399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D74DCE-54C5-1445-A4C3-B02DB620C5F7}"/>
              </a:ext>
            </a:extLst>
          </p:cNvPr>
          <p:cNvSpPr txBox="1"/>
          <p:nvPr/>
        </p:nvSpPr>
        <p:spPr>
          <a:xfrm>
            <a:off x="8357525" y="5021577"/>
            <a:ext cx="737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800" dirty="0" err="1"/>
              <a:t>product.db</a:t>
            </a:r>
            <a:endParaRPr lang="en-US" sz="800" dirty="0"/>
          </a:p>
        </p:txBody>
      </p:sp>
      <p:pic>
        <p:nvPicPr>
          <p:cNvPr id="37" name="Picture 4" descr="Microsoft SQL Server - Table Connector | Low-Code Microsoft SQL Server -  Table Integration | Cyclr">
            <a:extLst>
              <a:ext uri="{FF2B5EF4-FFF2-40B4-BE49-F238E27FC236}">
                <a16:creationId xmlns:a16="http://schemas.microsoft.com/office/drawing/2014/main" id="{672101D9-14D1-97E9-BC2A-9CD584AD6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739" y="2648077"/>
            <a:ext cx="323903" cy="32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Marten | .NET Transactional Document DB and Event Store on PostgreSQL">
            <a:extLst>
              <a:ext uri="{FF2B5EF4-FFF2-40B4-BE49-F238E27FC236}">
                <a16:creationId xmlns:a16="http://schemas.microsoft.com/office/drawing/2014/main" id="{984E384D-1D85-932B-1F26-EABB4BA8A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739" y="3669244"/>
            <a:ext cx="323903" cy="32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Microsoft SQL Server - Table Connector | Low-Code Microsoft SQL Server -  Table Integration | Cyclr">
            <a:extLst>
              <a:ext uri="{FF2B5EF4-FFF2-40B4-BE49-F238E27FC236}">
                <a16:creationId xmlns:a16="http://schemas.microsoft.com/office/drawing/2014/main" id="{19B5F2FE-6791-A100-965D-917A3F153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739" y="4621432"/>
            <a:ext cx="323903" cy="32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CB4B0F-33A5-DDD2-53EE-B3967DBC9C8A}"/>
              </a:ext>
            </a:extLst>
          </p:cNvPr>
          <p:cNvCxnSpPr/>
          <p:nvPr/>
        </p:nvCxnSpPr>
        <p:spPr>
          <a:xfrm>
            <a:off x="6974095" y="2017740"/>
            <a:ext cx="1458630" cy="760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B0054C8-6F1A-B472-EC21-761B34D8AB34}"/>
              </a:ext>
            </a:extLst>
          </p:cNvPr>
          <p:cNvCxnSpPr/>
          <p:nvPr/>
        </p:nvCxnSpPr>
        <p:spPr>
          <a:xfrm>
            <a:off x="6974095" y="3004262"/>
            <a:ext cx="1458630" cy="760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C3646EF-DF5E-23DD-9F2B-CA53C60640F9}"/>
              </a:ext>
            </a:extLst>
          </p:cNvPr>
          <p:cNvCxnSpPr/>
          <p:nvPr/>
        </p:nvCxnSpPr>
        <p:spPr>
          <a:xfrm>
            <a:off x="6974095" y="3976836"/>
            <a:ext cx="1458630" cy="760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2D8391F-761A-B779-58C3-34AD4BDD8CDE}"/>
              </a:ext>
            </a:extLst>
          </p:cNvPr>
          <p:cNvSpPr/>
          <p:nvPr/>
        </p:nvSpPr>
        <p:spPr>
          <a:xfrm>
            <a:off x="8102073" y="1262227"/>
            <a:ext cx="1411955" cy="831712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4CA27C6-C8BA-4FC0-C24C-C8C9FF518252}"/>
              </a:ext>
            </a:extLst>
          </p:cNvPr>
          <p:cNvSpPr/>
          <p:nvPr/>
        </p:nvSpPr>
        <p:spPr>
          <a:xfrm>
            <a:off x="8276998" y="1536732"/>
            <a:ext cx="972948" cy="3958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419" sz="800" dirty="0" err="1">
                <a:solidFill>
                  <a:schemeClr val="tx1"/>
                </a:solidFill>
              </a:rPr>
              <a:t>Config</a:t>
            </a:r>
            <a:r>
              <a:rPr lang="es-419" sz="800" dirty="0">
                <a:solidFill>
                  <a:schemeClr val="tx1"/>
                </a:solidFill>
              </a:rPr>
              <a:t> Server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46" name="Picture 26" descr="Dasturlash UZ">
            <a:extLst>
              <a:ext uri="{FF2B5EF4-FFF2-40B4-BE49-F238E27FC236}">
                <a16:creationId xmlns:a16="http://schemas.microsoft.com/office/drawing/2014/main" id="{8E5490BE-0D51-5F66-8B60-2D810A818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581" y="1378545"/>
            <a:ext cx="323903" cy="32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A04877D6-032A-1531-1B74-CC021E72607E}"/>
              </a:ext>
            </a:extLst>
          </p:cNvPr>
          <p:cNvCxnSpPr>
            <a:cxnSpLocks/>
            <a:stCxn id="11" idx="4"/>
            <a:endCxn id="45" idx="1"/>
          </p:cNvCxnSpPr>
          <p:nvPr/>
        </p:nvCxnSpPr>
        <p:spPr>
          <a:xfrm rot="5400000" flipH="1" flipV="1">
            <a:off x="6860494" y="1270077"/>
            <a:ext cx="951924" cy="1881083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7A8CB4AA-E7E9-9353-7BE6-E973BF0FC8EE}"/>
              </a:ext>
            </a:extLst>
          </p:cNvPr>
          <p:cNvCxnSpPr>
            <a:cxnSpLocks/>
            <a:stCxn id="10" idx="5"/>
            <a:endCxn id="45" idx="0"/>
          </p:cNvCxnSpPr>
          <p:nvPr/>
        </p:nvCxnSpPr>
        <p:spPr>
          <a:xfrm rot="5400000" flipH="1" flipV="1">
            <a:off x="7707700" y="644286"/>
            <a:ext cx="163326" cy="1948218"/>
          </a:xfrm>
          <a:prstGeom prst="curvedConnector3">
            <a:avLst>
              <a:gd name="adj1" fmla="val 23996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9DF998D3-151C-C681-72AC-10EFF34A40C0}"/>
              </a:ext>
            </a:extLst>
          </p:cNvPr>
          <p:cNvCxnSpPr>
            <a:cxnSpLocks/>
            <a:endCxn id="45" idx="1"/>
          </p:cNvCxnSpPr>
          <p:nvPr/>
        </p:nvCxnSpPr>
        <p:spPr>
          <a:xfrm rot="5400000" flipH="1" flipV="1">
            <a:off x="6135945" y="1835783"/>
            <a:ext cx="2242180" cy="2039926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74809435-E4CB-4312-8827-87072857BEE8}"/>
              </a:ext>
            </a:extLst>
          </p:cNvPr>
          <p:cNvSpPr/>
          <p:nvPr/>
        </p:nvSpPr>
        <p:spPr>
          <a:xfrm>
            <a:off x="4654999" y="5042471"/>
            <a:ext cx="1193234" cy="1553463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C064BF4-6098-2095-BB30-EE3E4B3E6A12}"/>
              </a:ext>
            </a:extLst>
          </p:cNvPr>
          <p:cNvSpPr/>
          <p:nvPr/>
        </p:nvSpPr>
        <p:spPr>
          <a:xfrm>
            <a:off x="5024194" y="5243109"/>
            <a:ext cx="473029" cy="10022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419" sz="800" dirty="0">
                <a:solidFill>
                  <a:schemeClr val="tx1"/>
                </a:solidFill>
              </a:rPr>
              <a:t>Discovery </a:t>
            </a:r>
            <a:r>
              <a:rPr lang="es-419" sz="800" dirty="0" err="1">
                <a:solidFill>
                  <a:schemeClr val="tx1"/>
                </a:solidFill>
              </a:rPr>
              <a:t>Service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59" name="Picture 26" descr="Dasturlash UZ">
            <a:extLst>
              <a:ext uri="{FF2B5EF4-FFF2-40B4-BE49-F238E27FC236}">
                <a16:creationId xmlns:a16="http://schemas.microsoft.com/office/drawing/2014/main" id="{325669F0-E514-CA05-23FA-220C38C6B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511" y="6029492"/>
            <a:ext cx="323903" cy="32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B87D837E-AF67-19BB-96F5-770875CC2031}"/>
              </a:ext>
            </a:extLst>
          </p:cNvPr>
          <p:cNvSpPr txBox="1"/>
          <p:nvPr/>
        </p:nvSpPr>
        <p:spPr>
          <a:xfrm>
            <a:off x="5643551" y="6076090"/>
            <a:ext cx="838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Port: 8761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66A0DC5-CFF1-1D87-6A86-527724230B53}"/>
              </a:ext>
            </a:extLst>
          </p:cNvPr>
          <p:cNvCxnSpPr>
            <a:cxnSpLocks/>
          </p:cNvCxnSpPr>
          <p:nvPr/>
        </p:nvCxnSpPr>
        <p:spPr>
          <a:xfrm flipH="1">
            <a:off x="5497223" y="2017740"/>
            <a:ext cx="739851" cy="372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B55B23D-D3C1-FA5E-2223-71581AE84AFF}"/>
              </a:ext>
            </a:extLst>
          </p:cNvPr>
          <p:cNvCxnSpPr>
            <a:cxnSpLocks/>
          </p:cNvCxnSpPr>
          <p:nvPr/>
        </p:nvCxnSpPr>
        <p:spPr>
          <a:xfrm flipH="1">
            <a:off x="5497223" y="3004262"/>
            <a:ext cx="739851" cy="2739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E69A68A-0F6C-76A8-A9CD-A56365D8468A}"/>
              </a:ext>
            </a:extLst>
          </p:cNvPr>
          <p:cNvCxnSpPr>
            <a:cxnSpLocks/>
          </p:cNvCxnSpPr>
          <p:nvPr/>
        </p:nvCxnSpPr>
        <p:spPr>
          <a:xfrm flipH="1">
            <a:off x="5497223" y="3976836"/>
            <a:ext cx="739851" cy="1767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1503BBC2-A7D5-64CD-CD66-6C13C41EF6D3}"/>
              </a:ext>
            </a:extLst>
          </p:cNvPr>
          <p:cNvCxnSpPr>
            <a:cxnSpLocks/>
            <a:stCxn id="45" idx="1"/>
          </p:cNvCxnSpPr>
          <p:nvPr/>
        </p:nvCxnSpPr>
        <p:spPr>
          <a:xfrm rot="10800000" flipV="1">
            <a:off x="5260712" y="1734655"/>
            <a:ext cx="3016287" cy="350844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96749DA7-D621-61F3-43DC-6E6577154530}"/>
              </a:ext>
            </a:extLst>
          </p:cNvPr>
          <p:cNvSpPr/>
          <p:nvPr/>
        </p:nvSpPr>
        <p:spPr>
          <a:xfrm>
            <a:off x="2746978" y="241201"/>
            <a:ext cx="1756307" cy="6332359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CF060807-041D-F04A-CB5B-BA7C03DE8E7C}"/>
              </a:ext>
            </a:extLst>
          </p:cNvPr>
          <p:cNvSpPr/>
          <p:nvPr/>
        </p:nvSpPr>
        <p:spPr>
          <a:xfrm>
            <a:off x="2904185" y="596060"/>
            <a:ext cx="1287969" cy="56493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326DAA5-F663-67D7-C4E6-F826B20FB7BF}"/>
              </a:ext>
            </a:extLst>
          </p:cNvPr>
          <p:cNvSpPr txBox="1"/>
          <p:nvPr/>
        </p:nvSpPr>
        <p:spPr>
          <a:xfrm>
            <a:off x="2904185" y="660948"/>
            <a:ext cx="1287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800" dirty="0"/>
              <a:t>API Gateway</a:t>
            </a:r>
          </a:p>
          <a:p>
            <a:pPr algn="ctr"/>
            <a:r>
              <a:rPr lang="en-US" sz="800" dirty="0" err="1"/>
              <a:t>client.web.apigateway</a:t>
            </a:r>
            <a:endParaRPr lang="en-US" sz="800" dirty="0"/>
          </a:p>
        </p:txBody>
      </p:sp>
      <p:sp>
        <p:nvSpPr>
          <p:cNvPr id="69" name="Hexagon 68">
            <a:extLst>
              <a:ext uri="{FF2B5EF4-FFF2-40B4-BE49-F238E27FC236}">
                <a16:creationId xmlns:a16="http://schemas.microsoft.com/office/drawing/2014/main" id="{EBAC8D68-79CF-596F-D93B-2923D01D5986}"/>
              </a:ext>
            </a:extLst>
          </p:cNvPr>
          <p:cNvSpPr/>
          <p:nvPr/>
        </p:nvSpPr>
        <p:spPr>
          <a:xfrm>
            <a:off x="3185500" y="2460100"/>
            <a:ext cx="737021" cy="635363"/>
          </a:xfrm>
          <a:prstGeom prst="hexagon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chemeClr val="tx1"/>
                </a:solidFill>
              </a:rPr>
              <a:t>policy.api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0" name="Hexagon 69">
            <a:extLst>
              <a:ext uri="{FF2B5EF4-FFF2-40B4-BE49-F238E27FC236}">
                <a16:creationId xmlns:a16="http://schemas.microsoft.com/office/drawing/2014/main" id="{31A1BE9C-013A-FA2A-2629-4BBAC4CE36F3}"/>
              </a:ext>
            </a:extLst>
          </p:cNvPr>
          <p:cNvSpPr/>
          <p:nvPr/>
        </p:nvSpPr>
        <p:spPr>
          <a:xfrm>
            <a:off x="3185500" y="3446622"/>
            <a:ext cx="737021" cy="635363"/>
          </a:xfrm>
          <a:prstGeom prst="hexagon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chemeClr val="tx1"/>
                </a:solidFill>
              </a:rPr>
              <a:t>pricing.api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1" name="Hexagon 70">
            <a:extLst>
              <a:ext uri="{FF2B5EF4-FFF2-40B4-BE49-F238E27FC236}">
                <a16:creationId xmlns:a16="http://schemas.microsoft.com/office/drawing/2014/main" id="{33A39B7D-5326-C629-74EE-E86BFF4D87B7}"/>
              </a:ext>
            </a:extLst>
          </p:cNvPr>
          <p:cNvSpPr/>
          <p:nvPr/>
        </p:nvSpPr>
        <p:spPr>
          <a:xfrm>
            <a:off x="3185500" y="4419196"/>
            <a:ext cx="737021" cy="635363"/>
          </a:xfrm>
          <a:prstGeom prst="hexagon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chemeClr val="tx1"/>
                </a:solidFill>
              </a:rPr>
              <a:t>product.api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72" name="Picture 22" descr="Download C Sharp (C#) Logo Vector SVG, EPS, PDF, Ai and PNG (1.85 KB) Free">
            <a:extLst>
              <a:ext uri="{FF2B5EF4-FFF2-40B4-BE49-F238E27FC236}">
                <a16:creationId xmlns:a16="http://schemas.microsoft.com/office/drawing/2014/main" id="{897B397E-9FD5-3D65-1FED-022C1E4F1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130" y="529255"/>
            <a:ext cx="322704" cy="32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30" descr="Padlock - Free security icons">
            <a:extLst>
              <a:ext uri="{FF2B5EF4-FFF2-40B4-BE49-F238E27FC236}">
                <a16:creationId xmlns:a16="http://schemas.microsoft.com/office/drawing/2014/main" id="{7A63BC48-C301-0147-0356-697A33759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603" y="2437403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30" descr="Padlock - Free security icons">
            <a:extLst>
              <a:ext uri="{FF2B5EF4-FFF2-40B4-BE49-F238E27FC236}">
                <a16:creationId xmlns:a16="http://schemas.microsoft.com/office/drawing/2014/main" id="{E4FB39B5-4361-6138-0855-7C3B3AE9C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603" y="3433701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30" descr="Padlock - Free security icons">
            <a:extLst>
              <a:ext uri="{FF2B5EF4-FFF2-40B4-BE49-F238E27FC236}">
                <a16:creationId xmlns:a16="http://schemas.microsoft.com/office/drawing/2014/main" id="{E7FF1EE9-0577-9B18-E419-DC96D2E83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603" y="4366536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57E0B110-ADA1-9D2B-178E-989E301B92B1}"/>
              </a:ext>
            </a:extLst>
          </p:cNvPr>
          <p:cNvSpPr txBox="1"/>
          <p:nvPr/>
        </p:nvSpPr>
        <p:spPr>
          <a:xfrm>
            <a:off x="3159176" y="5065330"/>
            <a:ext cx="838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/</a:t>
            </a:r>
            <a:r>
              <a:rPr lang="en-US" sz="800" dirty="0" err="1"/>
              <a:t>api</a:t>
            </a:r>
            <a:r>
              <a:rPr lang="en-US" sz="800" dirty="0"/>
              <a:t>/products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325B0D9-6DF5-1FF0-B84B-BC498998F24A}"/>
              </a:ext>
            </a:extLst>
          </p:cNvPr>
          <p:cNvSpPr txBox="1"/>
          <p:nvPr/>
        </p:nvSpPr>
        <p:spPr>
          <a:xfrm>
            <a:off x="3159176" y="3099333"/>
            <a:ext cx="838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/</a:t>
            </a:r>
            <a:r>
              <a:rPr lang="en-US" sz="800" dirty="0" err="1"/>
              <a:t>api</a:t>
            </a:r>
            <a:r>
              <a:rPr lang="en-US" sz="800" dirty="0"/>
              <a:t>/offers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12B4780-B474-657A-0FDF-C42BFE728736}"/>
              </a:ext>
            </a:extLst>
          </p:cNvPr>
          <p:cNvSpPr txBox="1"/>
          <p:nvPr/>
        </p:nvSpPr>
        <p:spPr>
          <a:xfrm>
            <a:off x="3159176" y="4078250"/>
            <a:ext cx="838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/</a:t>
            </a:r>
            <a:r>
              <a:rPr lang="en-US" sz="800" dirty="0" err="1"/>
              <a:t>api</a:t>
            </a:r>
            <a:r>
              <a:rPr lang="en-US" sz="800" dirty="0"/>
              <a:t>/pricing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1357A8A-4C16-8434-C53B-709C0D35421E}"/>
              </a:ext>
            </a:extLst>
          </p:cNvPr>
          <p:cNvSpPr txBox="1"/>
          <p:nvPr/>
        </p:nvSpPr>
        <p:spPr>
          <a:xfrm>
            <a:off x="3159176" y="3217826"/>
            <a:ext cx="838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/</a:t>
            </a:r>
            <a:r>
              <a:rPr lang="en-US" sz="800" dirty="0" err="1"/>
              <a:t>api</a:t>
            </a:r>
            <a:r>
              <a:rPr lang="en-US" sz="800" dirty="0"/>
              <a:t>/policies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3440282-F691-D8B2-80AE-BAACDB359C97}"/>
              </a:ext>
            </a:extLst>
          </p:cNvPr>
          <p:cNvCxnSpPr/>
          <p:nvPr/>
        </p:nvCxnSpPr>
        <p:spPr>
          <a:xfrm flipV="1">
            <a:off x="3922521" y="2017740"/>
            <a:ext cx="2314553" cy="76004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52B85FC-EF51-A2D5-49C9-0628FAB2F3B9}"/>
              </a:ext>
            </a:extLst>
          </p:cNvPr>
          <p:cNvCxnSpPr/>
          <p:nvPr/>
        </p:nvCxnSpPr>
        <p:spPr>
          <a:xfrm flipV="1">
            <a:off x="3922521" y="3004262"/>
            <a:ext cx="2314553" cy="76004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A68CC3-6999-B241-2FDA-98FC46C9E630}"/>
              </a:ext>
            </a:extLst>
          </p:cNvPr>
          <p:cNvCxnSpPr>
            <a:cxnSpLocks/>
          </p:cNvCxnSpPr>
          <p:nvPr/>
        </p:nvCxnSpPr>
        <p:spPr>
          <a:xfrm flipV="1">
            <a:off x="3922521" y="3976836"/>
            <a:ext cx="2314553" cy="76004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DC119C0-FD41-9E80-ED30-53165D25F8D5}"/>
              </a:ext>
            </a:extLst>
          </p:cNvPr>
          <p:cNvCxnSpPr/>
          <p:nvPr/>
        </p:nvCxnSpPr>
        <p:spPr>
          <a:xfrm flipV="1">
            <a:off x="2091074" y="2777782"/>
            <a:ext cx="1094427" cy="58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681FF28-3213-EBE6-4365-F14DBA73D0BB}"/>
              </a:ext>
            </a:extLst>
          </p:cNvPr>
          <p:cNvCxnSpPr/>
          <p:nvPr/>
        </p:nvCxnSpPr>
        <p:spPr>
          <a:xfrm>
            <a:off x="2091074" y="3360950"/>
            <a:ext cx="1094427" cy="1375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203DB2FB-2719-F3D8-F7E9-5F18C0E8B0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37074" y="2017740"/>
            <a:ext cx="12700" cy="986522"/>
          </a:xfrm>
          <a:prstGeom prst="curvedConnector3">
            <a:avLst>
              <a:gd name="adj1" fmla="val 5183134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D4D6978C-35C0-02A4-D346-7E45080EF1D1}"/>
              </a:ext>
            </a:extLst>
          </p:cNvPr>
          <p:cNvSpPr/>
          <p:nvPr/>
        </p:nvSpPr>
        <p:spPr>
          <a:xfrm>
            <a:off x="9904547" y="2594119"/>
            <a:ext cx="1531906" cy="628386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91" name="Cylinder 90">
            <a:extLst>
              <a:ext uri="{FF2B5EF4-FFF2-40B4-BE49-F238E27FC236}">
                <a16:creationId xmlns:a16="http://schemas.microsoft.com/office/drawing/2014/main" id="{3E490F1E-12E9-43B5-1910-60B1541BEE4C}"/>
              </a:ext>
            </a:extLst>
          </p:cNvPr>
          <p:cNvSpPr/>
          <p:nvPr/>
        </p:nvSpPr>
        <p:spPr>
          <a:xfrm rot="5400000">
            <a:off x="10537480" y="2277347"/>
            <a:ext cx="266040" cy="1266980"/>
          </a:xfrm>
          <a:prstGeom prst="can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6B80C39B-FAFE-E65C-25B5-CD562508D078}"/>
              </a:ext>
            </a:extLst>
          </p:cNvPr>
          <p:cNvCxnSpPr/>
          <p:nvPr/>
        </p:nvCxnSpPr>
        <p:spPr>
          <a:xfrm rot="5400000" flipH="1" flipV="1">
            <a:off x="8603834" y="1255277"/>
            <a:ext cx="278086" cy="3855246"/>
          </a:xfrm>
          <a:prstGeom prst="bentConnector3">
            <a:avLst>
              <a:gd name="adj1" fmla="val -41716"/>
            </a:avLst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70EEEF5E-F736-A5A5-0CEF-15C2F395B00C}"/>
              </a:ext>
            </a:extLst>
          </p:cNvPr>
          <p:cNvCxnSpPr>
            <a:cxnSpLocks/>
          </p:cNvCxnSpPr>
          <p:nvPr/>
        </p:nvCxnSpPr>
        <p:spPr>
          <a:xfrm>
            <a:off x="6812744" y="2348363"/>
            <a:ext cx="3857756" cy="429454"/>
          </a:xfrm>
          <a:prstGeom prst="bentConnector4">
            <a:avLst>
              <a:gd name="adj1" fmla="val 48276"/>
              <a:gd name="adj2" fmla="val 2062"/>
            </a:avLst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ylinder 94">
            <a:extLst>
              <a:ext uri="{FF2B5EF4-FFF2-40B4-BE49-F238E27FC236}">
                <a16:creationId xmlns:a16="http://schemas.microsoft.com/office/drawing/2014/main" id="{0E7C9B83-15F2-345F-B053-EFAD60B04DDC}"/>
              </a:ext>
            </a:extLst>
          </p:cNvPr>
          <p:cNvSpPr/>
          <p:nvPr/>
        </p:nvSpPr>
        <p:spPr>
          <a:xfrm>
            <a:off x="10767492" y="1444347"/>
            <a:ext cx="531933" cy="569399"/>
          </a:xfrm>
          <a:prstGeom prst="can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FC53E59-23D3-EC82-D473-57DF160244CF}"/>
              </a:ext>
            </a:extLst>
          </p:cNvPr>
          <p:cNvSpPr txBox="1"/>
          <p:nvPr/>
        </p:nvSpPr>
        <p:spPr>
          <a:xfrm>
            <a:off x="10097101" y="1042893"/>
            <a:ext cx="1770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800" b="1" dirty="0"/>
              <a:t>https://github.com/Scorpius86/Microservices-Config-Repository</a:t>
            </a:r>
          </a:p>
        </p:txBody>
      </p:sp>
      <p:pic>
        <p:nvPicPr>
          <p:cNvPr id="97" name="Picture 10" descr="Git - Logo Downloads">
            <a:extLst>
              <a:ext uri="{FF2B5EF4-FFF2-40B4-BE49-F238E27FC236}">
                <a16:creationId xmlns:a16="http://schemas.microsoft.com/office/drawing/2014/main" id="{12D43308-08A6-DD32-9E19-E9A6FF362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7286" y="1638340"/>
            <a:ext cx="323903" cy="32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F63D60B-3E7E-DE0C-CD4A-8DDCB4F59074}"/>
              </a:ext>
            </a:extLst>
          </p:cNvPr>
          <p:cNvCxnSpPr>
            <a:cxnSpLocks/>
            <a:stCxn id="45" idx="3"/>
            <a:endCxn id="95" idx="2"/>
          </p:cNvCxnSpPr>
          <p:nvPr/>
        </p:nvCxnSpPr>
        <p:spPr>
          <a:xfrm flipV="1">
            <a:off x="9249946" y="1729047"/>
            <a:ext cx="1517546" cy="560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C28C51F-FAB4-8C33-C608-5FAAD1336EBB}"/>
              </a:ext>
            </a:extLst>
          </p:cNvPr>
          <p:cNvSpPr/>
          <p:nvPr/>
        </p:nvSpPr>
        <p:spPr>
          <a:xfrm>
            <a:off x="4654999" y="1196017"/>
            <a:ext cx="1193234" cy="1049117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2" name="Hexagon 101">
            <a:extLst>
              <a:ext uri="{FF2B5EF4-FFF2-40B4-BE49-F238E27FC236}">
                <a16:creationId xmlns:a16="http://schemas.microsoft.com/office/drawing/2014/main" id="{71CDD16F-4E88-810B-4663-F9534356D981}"/>
              </a:ext>
            </a:extLst>
          </p:cNvPr>
          <p:cNvSpPr/>
          <p:nvPr/>
        </p:nvSpPr>
        <p:spPr>
          <a:xfrm>
            <a:off x="4880896" y="1411291"/>
            <a:ext cx="737021" cy="635363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chemeClr val="tx1"/>
                </a:solidFill>
              </a:rPr>
              <a:t>auth.api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103" name="Picture 22" descr="Download C Sharp (C#) Logo Vector SVG, EPS, PDF, Ai and PNG (1.85 KB) Free">
            <a:extLst>
              <a:ext uri="{FF2B5EF4-FFF2-40B4-BE49-F238E27FC236}">
                <a16:creationId xmlns:a16="http://schemas.microsoft.com/office/drawing/2014/main" id="{673EF2A7-7106-D55C-C894-10853EEE2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564" y="1374661"/>
            <a:ext cx="322704" cy="32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5150F9B-50C8-8F45-F392-396A4CA4047C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5617917" y="1728973"/>
            <a:ext cx="2659081" cy="568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9F1DA2C-DE95-CAB4-DD84-EB077C5C583C}"/>
              </a:ext>
            </a:extLst>
          </p:cNvPr>
          <p:cNvSpPr/>
          <p:nvPr/>
        </p:nvSpPr>
        <p:spPr>
          <a:xfrm>
            <a:off x="5994564" y="528904"/>
            <a:ext cx="1193234" cy="950078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7" name="Cylinder 106">
            <a:extLst>
              <a:ext uri="{FF2B5EF4-FFF2-40B4-BE49-F238E27FC236}">
                <a16:creationId xmlns:a16="http://schemas.microsoft.com/office/drawing/2014/main" id="{21478188-C229-B69B-4C65-79BDF8C38269}"/>
              </a:ext>
            </a:extLst>
          </p:cNvPr>
          <p:cNvSpPr/>
          <p:nvPr/>
        </p:nvSpPr>
        <p:spPr>
          <a:xfrm>
            <a:off x="6350984" y="655145"/>
            <a:ext cx="531933" cy="569399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D9B0033-0F94-5ED7-B7CE-238328155FA6}"/>
              </a:ext>
            </a:extLst>
          </p:cNvPr>
          <p:cNvSpPr txBox="1"/>
          <p:nvPr/>
        </p:nvSpPr>
        <p:spPr>
          <a:xfrm>
            <a:off x="6358788" y="1207151"/>
            <a:ext cx="5319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800" dirty="0" err="1"/>
              <a:t>auth.db</a:t>
            </a:r>
            <a:endParaRPr lang="en-US" sz="800" dirty="0"/>
          </a:p>
        </p:txBody>
      </p:sp>
      <p:pic>
        <p:nvPicPr>
          <p:cNvPr id="109" name="Picture 2" descr="19 Mongodb Icons - Free in SVG, PNG, ICO - IconScout">
            <a:extLst>
              <a:ext uri="{FF2B5EF4-FFF2-40B4-BE49-F238E27FC236}">
                <a16:creationId xmlns:a16="http://schemas.microsoft.com/office/drawing/2014/main" id="{35D74E19-7973-8F39-29A0-E8DACC5F4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900" y="857586"/>
            <a:ext cx="323903" cy="32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C78C3779-2F81-2B37-6F70-DC43668D834F}"/>
              </a:ext>
            </a:extLst>
          </p:cNvPr>
          <p:cNvCxnSpPr>
            <a:cxnSpLocks/>
            <a:stCxn id="102" idx="5"/>
            <a:endCxn id="107" idx="2"/>
          </p:cNvCxnSpPr>
          <p:nvPr/>
        </p:nvCxnSpPr>
        <p:spPr>
          <a:xfrm rot="5400000" flipH="1" flipV="1">
            <a:off x="5669307" y="729614"/>
            <a:ext cx="471446" cy="8919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Curved 113">
            <a:extLst>
              <a:ext uri="{FF2B5EF4-FFF2-40B4-BE49-F238E27FC236}">
                <a16:creationId xmlns:a16="http://schemas.microsoft.com/office/drawing/2014/main" id="{C0304C60-DBFF-0F52-2CAC-4A5017E11F4F}"/>
              </a:ext>
            </a:extLst>
          </p:cNvPr>
          <p:cNvCxnSpPr>
            <a:cxnSpLocks/>
            <a:stCxn id="67" idx="0"/>
            <a:endCxn id="102" idx="4"/>
          </p:cNvCxnSpPr>
          <p:nvPr/>
        </p:nvCxnSpPr>
        <p:spPr>
          <a:xfrm rot="16200000" flipH="1">
            <a:off x="3886337" y="257892"/>
            <a:ext cx="815231" cy="1491567"/>
          </a:xfrm>
          <a:prstGeom prst="curvedConnector3">
            <a:avLst>
              <a:gd name="adj1" fmla="val -2804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Hexagon 116">
            <a:extLst>
              <a:ext uri="{FF2B5EF4-FFF2-40B4-BE49-F238E27FC236}">
                <a16:creationId xmlns:a16="http://schemas.microsoft.com/office/drawing/2014/main" id="{4CA1E4E2-3476-1CBD-3FD5-79E222BD7E4B}"/>
              </a:ext>
            </a:extLst>
          </p:cNvPr>
          <p:cNvSpPr/>
          <p:nvPr/>
        </p:nvSpPr>
        <p:spPr>
          <a:xfrm>
            <a:off x="3185500" y="1408094"/>
            <a:ext cx="737021" cy="635363"/>
          </a:xfrm>
          <a:prstGeom prst="hexagon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chemeClr val="tx1"/>
                </a:solidFill>
              </a:rPr>
              <a:t>auth.api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E32B88A-8155-F446-85FB-F9695835A5EA}"/>
              </a:ext>
            </a:extLst>
          </p:cNvPr>
          <p:cNvSpPr txBox="1"/>
          <p:nvPr/>
        </p:nvSpPr>
        <p:spPr>
          <a:xfrm>
            <a:off x="3105514" y="2030806"/>
            <a:ext cx="962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POST /</a:t>
            </a:r>
            <a:r>
              <a:rPr lang="en-US" sz="800" dirty="0" err="1"/>
              <a:t>api</a:t>
            </a:r>
            <a:r>
              <a:rPr lang="en-US" sz="800" dirty="0"/>
              <a:t>/users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D709429-A540-BE23-B522-9FCD2066D928}"/>
              </a:ext>
            </a:extLst>
          </p:cNvPr>
          <p:cNvCxnSpPr>
            <a:cxnSpLocks/>
          </p:cNvCxnSpPr>
          <p:nvPr/>
        </p:nvCxnSpPr>
        <p:spPr>
          <a:xfrm>
            <a:off x="3922522" y="1725775"/>
            <a:ext cx="958374" cy="319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Curved 119">
            <a:extLst>
              <a:ext uri="{FF2B5EF4-FFF2-40B4-BE49-F238E27FC236}">
                <a16:creationId xmlns:a16="http://schemas.microsoft.com/office/drawing/2014/main" id="{A4BDFCC3-F031-9F2A-8A1F-60C14383E7B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404438" y="5389090"/>
            <a:ext cx="1" cy="1712540"/>
          </a:xfrm>
          <a:prstGeom prst="curvedConnector3">
            <a:avLst>
              <a:gd name="adj1" fmla="val -228600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679471A-FF4A-9541-DA12-EE2CA7C14DA0}"/>
              </a:ext>
            </a:extLst>
          </p:cNvPr>
          <p:cNvSpPr/>
          <p:nvPr/>
        </p:nvSpPr>
        <p:spPr>
          <a:xfrm>
            <a:off x="7421651" y="5484611"/>
            <a:ext cx="4329211" cy="1263626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67C9D80A-1C90-A53C-89BC-17C7317C1B97}"/>
              </a:ext>
            </a:extLst>
          </p:cNvPr>
          <p:cNvSpPr/>
          <p:nvPr/>
        </p:nvSpPr>
        <p:spPr>
          <a:xfrm>
            <a:off x="7629315" y="5741881"/>
            <a:ext cx="720769" cy="3958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s-419" sz="800" dirty="0">
                <a:solidFill>
                  <a:schemeClr val="tx1"/>
                </a:solidFill>
              </a:rPr>
              <a:t>Jaeger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123" name="Picture 12" descr="CNCF Branding | Jaeger">
            <a:extLst>
              <a:ext uri="{FF2B5EF4-FFF2-40B4-BE49-F238E27FC236}">
                <a16:creationId xmlns:a16="http://schemas.microsoft.com/office/drawing/2014/main" id="{826CA192-F922-7507-98EB-FA4D3219E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786" y="6249657"/>
            <a:ext cx="323903" cy="32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CE75B044-5461-15B3-8A3D-00F4CDE2F606}"/>
              </a:ext>
            </a:extLst>
          </p:cNvPr>
          <p:cNvSpPr txBox="1"/>
          <p:nvPr/>
        </p:nvSpPr>
        <p:spPr>
          <a:xfrm>
            <a:off x="8037911" y="6281379"/>
            <a:ext cx="838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Port: 16686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F33902C-A5AA-2B39-59BE-B9B19663EA04}"/>
              </a:ext>
            </a:extLst>
          </p:cNvPr>
          <p:cNvCxnSpPr/>
          <p:nvPr/>
        </p:nvCxnSpPr>
        <p:spPr>
          <a:xfrm>
            <a:off x="6974095" y="2017740"/>
            <a:ext cx="1015605" cy="372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B852705-7F0A-E319-F4B5-6F2D5A777551}"/>
              </a:ext>
            </a:extLst>
          </p:cNvPr>
          <p:cNvCxnSpPr/>
          <p:nvPr/>
        </p:nvCxnSpPr>
        <p:spPr>
          <a:xfrm>
            <a:off x="6974095" y="3004262"/>
            <a:ext cx="1015605" cy="2737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4B9F611-A862-E9B6-219F-ABE673622225}"/>
              </a:ext>
            </a:extLst>
          </p:cNvPr>
          <p:cNvCxnSpPr/>
          <p:nvPr/>
        </p:nvCxnSpPr>
        <p:spPr>
          <a:xfrm>
            <a:off x="6974095" y="3976836"/>
            <a:ext cx="1015605" cy="1765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8" name="Connector: Curved 127">
            <a:extLst>
              <a:ext uri="{FF2B5EF4-FFF2-40B4-BE49-F238E27FC236}">
                <a16:creationId xmlns:a16="http://schemas.microsoft.com/office/drawing/2014/main" id="{38C52EEB-C6E9-4DCF-5820-CCF60283E624}"/>
              </a:ext>
            </a:extLst>
          </p:cNvPr>
          <p:cNvCxnSpPr/>
          <p:nvPr/>
        </p:nvCxnSpPr>
        <p:spPr>
          <a:xfrm rot="5400000" flipH="1" flipV="1">
            <a:off x="6571389" y="4827047"/>
            <a:ext cx="107630" cy="2728991"/>
          </a:xfrm>
          <a:prstGeom prst="curvedConnector3">
            <a:avLst>
              <a:gd name="adj1" fmla="val -212394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9" name="Connector: Curved 128">
            <a:extLst>
              <a:ext uri="{FF2B5EF4-FFF2-40B4-BE49-F238E27FC236}">
                <a16:creationId xmlns:a16="http://schemas.microsoft.com/office/drawing/2014/main" id="{B635E5ED-3F83-8A47-278D-F25BD4A6B8B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15119" y="3970779"/>
            <a:ext cx="107632" cy="4441530"/>
          </a:xfrm>
          <a:prstGeom prst="curvedConnector3">
            <a:avLst>
              <a:gd name="adj1" fmla="val -21239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71D45122-F673-2476-7A05-002649055D82}"/>
              </a:ext>
            </a:extLst>
          </p:cNvPr>
          <p:cNvCxnSpPr>
            <a:cxnSpLocks/>
            <a:stCxn id="45" idx="2"/>
          </p:cNvCxnSpPr>
          <p:nvPr/>
        </p:nvCxnSpPr>
        <p:spPr>
          <a:xfrm flipH="1">
            <a:off x="7989700" y="1932579"/>
            <a:ext cx="773772" cy="380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3" name="Connector: Curved 132">
            <a:extLst>
              <a:ext uri="{FF2B5EF4-FFF2-40B4-BE49-F238E27FC236}">
                <a16:creationId xmlns:a16="http://schemas.microsoft.com/office/drawing/2014/main" id="{FF2902E3-D967-DF92-4109-219699122616}"/>
              </a:ext>
            </a:extLst>
          </p:cNvPr>
          <p:cNvCxnSpPr/>
          <p:nvPr/>
        </p:nvCxnSpPr>
        <p:spPr>
          <a:xfrm>
            <a:off x="5617917" y="1728973"/>
            <a:ext cx="2011398" cy="4210832"/>
          </a:xfrm>
          <a:prstGeom prst="curvedConnector3">
            <a:avLst>
              <a:gd name="adj1" fmla="val 70266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35D10B6D-ECDC-B2C5-827C-9155862D68DC}"/>
              </a:ext>
            </a:extLst>
          </p:cNvPr>
          <p:cNvSpPr/>
          <p:nvPr/>
        </p:nvSpPr>
        <p:spPr>
          <a:xfrm>
            <a:off x="8641140" y="5741881"/>
            <a:ext cx="720769" cy="3958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s-419" sz="800" dirty="0" err="1">
                <a:solidFill>
                  <a:schemeClr val="tx1"/>
                </a:solidFill>
              </a:rPr>
              <a:t>LogStash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135" name="Picture 14" descr="Logstash free vector icon - Iconbolt">
            <a:extLst>
              <a:ext uri="{FF2B5EF4-FFF2-40B4-BE49-F238E27FC236}">
                <a16:creationId xmlns:a16="http://schemas.microsoft.com/office/drawing/2014/main" id="{36203352-4AF1-E3DC-FBB4-7CB534711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291" y="6222097"/>
            <a:ext cx="323903" cy="17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7" name="Connector: Curved 136">
            <a:extLst>
              <a:ext uri="{FF2B5EF4-FFF2-40B4-BE49-F238E27FC236}">
                <a16:creationId xmlns:a16="http://schemas.microsoft.com/office/drawing/2014/main" id="{87318972-3F63-EFA2-7F56-260899EDE749}"/>
              </a:ext>
            </a:extLst>
          </p:cNvPr>
          <p:cNvCxnSpPr/>
          <p:nvPr/>
        </p:nvCxnSpPr>
        <p:spPr>
          <a:xfrm>
            <a:off x="5617917" y="1728973"/>
            <a:ext cx="3383608" cy="40129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0CA7FC7-F7AF-CC4C-FB33-420A08DAD054}"/>
              </a:ext>
            </a:extLst>
          </p:cNvPr>
          <p:cNvCxnSpPr>
            <a:cxnSpLocks/>
          </p:cNvCxnSpPr>
          <p:nvPr/>
        </p:nvCxnSpPr>
        <p:spPr>
          <a:xfrm>
            <a:off x="6974095" y="2017740"/>
            <a:ext cx="2027430" cy="372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FF40D78D-0E19-5CFA-B2A1-B1AC5C3FFA52}"/>
              </a:ext>
            </a:extLst>
          </p:cNvPr>
          <p:cNvCxnSpPr>
            <a:cxnSpLocks/>
          </p:cNvCxnSpPr>
          <p:nvPr/>
        </p:nvCxnSpPr>
        <p:spPr>
          <a:xfrm>
            <a:off x="6974095" y="3004262"/>
            <a:ext cx="2027430" cy="2737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EBFACA9F-46CB-121E-E388-0A72606B50A4}"/>
              </a:ext>
            </a:extLst>
          </p:cNvPr>
          <p:cNvCxnSpPr>
            <a:cxnSpLocks/>
            <a:stCxn id="12" idx="0"/>
            <a:endCxn id="134" idx="0"/>
          </p:cNvCxnSpPr>
          <p:nvPr/>
        </p:nvCxnSpPr>
        <p:spPr>
          <a:xfrm>
            <a:off x="6974095" y="3976836"/>
            <a:ext cx="2027430" cy="1765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3" name="Cylinder 142">
            <a:extLst>
              <a:ext uri="{FF2B5EF4-FFF2-40B4-BE49-F238E27FC236}">
                <a16:creationId xmlns:a16="http://schemas.microsoft.com/office/drawing/2014/main" id="{89F8A1AF-8465-C20F-1D25-B2C9F0F5F2F0}"/>
              </a:ext>
            </a:extLst>
          </p:cNvPr>
          <p:cNvSpPr/>
          <p:nvPr/>
        </p:nvSpPr>
        <p:spPr>
          <a:xfrm>
            <a:off x="9542101" y="5653792"/>
            <a:ext cx="531933" cy="569399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A197ECC-BC88-C5A0-7A1E-7FFCA4E8C606}"/>
              </a:ext>
            </a:extLst>
          </p:cNvPr>
          <p:cNvSpPr txBox="1"/>
          <p:nvPr/>
        </p:nvSpPr>
        <p:spPr>
          <a:xfrm>
            <a:off x="9410434" y="6223116"/>
            <a:ext cx="8239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800" dirty="0" err="1"/>
              <a:t>elastic</a:t>
            </a:r>
            <a:r>
              <a:rPr lang="es-419" sz="800" dirty="0"/>
              <a:t> </a:t>
            </a:r>
            <a:r>
              <a:rPr lang="es-419" sz="800" dirty="0" err="1"/>
              <a:t>search</a:t>
            </a:r>
            <a:endParaRPr lang="en-US" sz="800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D9E4C6D-2B6B-C315-D4F6-783D433703AA}"/>
              </a:ext>
            </a:extLst>
          </p:cNvPr>
          <p:cNvCxnSpPr>
            <a:cxnSpLocks/>
            <a:endCxn id="143" idx="2"/>
          </p:cNvCxnSpPr>
          <p:nvPr/>
        </p:nvCxnSpPr>
        <p:spPr>
          <a:xfrm flipV="1">
            <a:off x="9361909" y="5938491"/>
            <a:ext cx="180192" cy="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6" name="Picture 8" descr="download logo elastic search icon svg eps png psd ai vector color | Search  icon, Vector, Psd">
            <a:extLst>
              <a:ext uri="{FF2B5EF4-FFF2-40B4-BE49-F238E27FC236}">
                <a16:creationId xmlns:a16="http://schemas.microsoft.com/office/drawing/2014/main" id="{4DDD4F68-E26D-34D5-CE0B-6A2989D63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769" y="5819203"/>
            <a:ext cx="288476" cy="32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FC0ACFBD-A556-7C62-6059-2945073E1042}"/>
              </a:ext>
            </a:extLst>
          </p:cNvPr>
          <p:cNvSpPr/>
          <p:nvPr/>
        </p:nvSpPr>
        <p:spPr>
          <a:xfrm>
            <a:off x="10453176" y="5765466"/>
            <a:ext cx="720769" cy="3958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s-419" sz="800" dirty="0" err="1">
                <a:solidFill>
                  <a:schemeClr val="tx1"/>
                </a:solidFill>
              </a:rPr>
              <a:t>Kibana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2EE043D4-CD0B-0687-7578-285C7767CB9A}"/>
              </a:ext>
            </a:extLst>
          </p:cNvPr>
          <p:cNvCxnSpPr>
            <a:cxnSpLocks/>
          </p:cNvCxnSpPr>
          <p:nvPr/>
        </p:nvCxnSpPr>
        <p:spPr>
          <a:xfrm>
            <a:off x="10074034" y="5938491"/>
            <a:ext cx="353191" cy="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9" name="Picture 16" descr="kibana icon">
            <a:extLst>
              <a:ext uri="{FF2B5EF4-FFF2-40B4-BE49-F238E27FC236}">
                <a16:creationId xmlns:a16="http://schemas.microsoft.com/office/drawing/2014/main" id="{612F5490-5B8D-E17C-1CE2-9F2757599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5958" y="6217917"/>
            <a:ext cx="226732" cy="22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436736D8-D9AE-72FA-9BD6-230EE64EA98F}"/>
              </a:ext>
            </a:extLst>
          </p:cNvPr>
          <p:cNvSpPr txBox="1"/>
          <p:nvPr/>
        </p:nvSpPr>
        <p:spPr>
          <a:xfrm>
            <a:off x="10833869" y="6214598"/>
            <a:ext cx="838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Port: 5601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D70E5797-8239-B798-EBBC-77B25951F0C8}"/>
              </a:ext>
            </a:extLst>
          </p:cNvPr>
          <p:cNvSpPr/>
          <p:nvPr/>
        </p:nvSpPr>
        <p:spPr>
          <a:xfrm>
            <a:off x="10223348" y="4852599"/>
            <a:ext cx="1531906" cy="628386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1061F32A-3BB0-3D38-A8CB-8C8758FAE11F}"/>
              </a:ext>
            </a:extLst>
          </p:cNvPr>
          <p:cNvSpPr/>
          <p:nvPr/>
        </p:nvSpPr>
        <p:spPr>
          <a:xfrm>
            <a:off x="10453175" y="4961702"/>
            <a:ext cx="720769" cy="395847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s-419" sz="800" dirty="0">
                <a:solidFill>
                  <a:schemeClr val="tx1"/>
                </a:solidFill>
              </a:rPr>
              <a:t>APM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2932CF0A-D945-97F5-6450-039D08FCA77E}"/>
              </a:ext>
            </a:extLst>
          </p:cNvPr>
          <p:cNvCxnSpPr>
            <a:cxnSpLocks/>
            <a:stCxn id="147" idx="0"/>
            <a:endCxn id="152" idx="2"/>
          </p:cNvCxnSpPr>
          <p:nvPr/>
        </p:nvCxnSpPr>
        <p:spPr>
          <a:xfrm flipH="1" flipV="1">
            <a:off x="10813560" y="5357549"/>
            <a:ext cx="1" cy="40791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730FA97-D933-DD7B-7535-646246B40A92}"/>
              </a:ext>
            </a:extLst>
          </p:cNvPr>
          <p:cNvCxnSpPr>
            <a:cxnSpLocks/>
            <a:stCxn id="152" idx="1"/>
            <a:endCxn id="143" idx="1"/>
          </p:cNvCxnSpPr>
          <p:nvPr/>
        </p:nvCxnSpPr>
        <p:spPr>
          <a:xfrm flipH="1">
            <a:off x="9808068" y="5159626"/>
            <a:ext cx="645107" cy="494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2447D7D-61FE-9BDE-779B-FDE66DEB3267}"/>
              </a:ext>
            </a:extLst>
          </p:cNvPr>
          <p:cNvCxnSpPr>
            <a:stCxn id="10" idx="0"/>
            <a:endCxn id="152" idx="0"/>
          </p:cNvCxnSpPr>
          <p:nvPr/>
        </p:nvCxnSpPr>
        <p:spPr>
          <a:xfrm>
            <a:off x="6974095" y="2017740"/>
            <a:ext cx="3839465" cy="294396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24BF242E-9BAA-E939-3195-3E0E57453BA6}"/>
              </a:ext>
            </a:extLst>
          </p:cNvPr>
          <p:cNvCxnSpPr>
            <a:cxnSpLocks/>
            <a:stCxn id="11" idx="1"/>
            <a:endCxn id="152" idx="0"/>
          </p:cNvCxnSpPr>
          <p:nvPr/>
        </p:nvCxnSpPr>
        <p:spPr>
          <a:xfrm>
            <a:off x="6815254" y="3321943"/>
            <a:ext cx="3998306" cy="163975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F7C915DF-9F5B-2129-1336-628B9C747C33}"/>
              </a:ext>
            </a:extLst>
          </p:cNvPr>
          <p:cNvCxnSpPr>
            <a:cxnSpLocks/>
            <a:stCxn id="12" idx="0"/>
            <a:endCxn id="152" idx="0"/>
          </p:cNvCxnSpPr>
          <p:nvPr/>
        </p:nvCxnSpPr>
        <p:spPr>
          <a:xfrm>
            <a:off x="6974095" y="3976836"/>
            <a:ext cx="3839465" cy="98486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Hexagon 170">
            <a:extLst>
              <a:ext uri="{FF2B5EF4-FFF2-40B4-BE49-F238E27FC236}">
                <a16:creationId xmlns:a16="http://schemas.microsoft.com/office/drawing/2014/main" id="{9C0D1F33-F0E3-56FA-EB5D-C92CEAEDA25A}"/>
              </a:ext>
            </a:extLst>
          </p:cNvPr>
          <p:cNvSpPr/>
          <p:nvPr/>
        </p:nvSpPr>
        <p:spPr>
          <a:xfrm>
            <a:off x="6248257" y="4684524"/>
            <a:ext cx="737021" cy="635363"/>
          </a:xfrm>
          <a:prstGeom prst="hexagon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700" dirty="0" err="1">
                <a:solidFill>
                  <a:schemeClr val="tx1"/>
                </a:solidFill>
              </a:rPr>
              <a:t>report.api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72" name="Hexagon 171">
            <a:extLst>
              <a:ext uri="{FF2B5EF4-FFF2-40B4-BE49-F238E27FC236}">
                <a16:creationId xmlns:a16="http://schemas.microsoft.com/office/drawing/2014/main" id="{299EC992-9D74-4119-07B7-E7A320C64B3C}"/>
              </a:ext>
            </a:extLst>
          </p:cNvPr>
          <p:cNvSpPr/>
          <p:nvPr/>
        </p:nvSpPr>
        <p:spPr>
          <a:xfrm>
            <a:off x="6252822" y="5377686"/>
            <a:ext cx="210797" cy="181721"/>
          </a:xfrm>
          <a:prstGeom prst="hexagon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3" name="Hexagon 172">
            <a:extLst>
              <a:ext uri="{FF2B5EF4-FFF2-40B4-BE49-F238E27FC236}">
                <a16:creationId xmlns:a16="http://schemas.microsoft.com/office/drawing/2014/main" id="{74C76370-97CD-B0A7-6482-A30BCE614275}"/>
              </a:ext>
            </a:extLst>
          </p:cNvPr>
          <p:cNvSpPr/>
          <p:nvPr/>
        </p:nvSpPr>
        <p:spPr>
          <a:xfrm>
            <a:off x="6523686" y="5377686"/>
            <a:ext cx="210797" cy="181721"/>
          </a:xfrm>
          <a:prstGeom prst="hexagon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4" name="Hexagon 173">
            <a:extLst>
              <a:ext uri="{FF2B5EF4-FFF2-40B4-BE49-F238E27FC236}">
                <a16:creationId xmlns:a16="http://schemas.microsoft.com/office/drawing/2014/main" id="{488492F6-9EF6-1AEA-DD46-D03894732B3A}"/>
              </a:ext>
            </a:extLst>
          </p:cNvPr>
          <p:cNvSpPr/>
          <p:nvPr/>
        </p:nvSpPr>
        <p:spPr>
          <a:xfrm>
            <a:off x="6778687" y="5377686"/>
            <a:ext cx="210797" cy="181721"/>
          </a:xfrm>
          <a:prstGeom prst="hexagon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175" name="Picture 22" descr="Download C Sharp (C#) Logo Vector SVG, EPS, PDF, Ai and PNG (1.85 KB) Free">
            <a:extLst>
              <a:ext uri="{FF2B5EF4-FFF2-40B4-BE49-F238E27FC236}">
                <a16:creationId xmlns:a16="http://schemas.microsoft.com/office/drawing/2014/main" id="{7A71EAC4-9C01-486F-EE7D-336E92FC6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927" y="4678303"/>
            <a:ext cx="322704" cy="32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6" name="Connector: Curved 175">
            <a:extLst>
              <a:ext uri="{FF2B5EF4-FFF2-40B4-BE49-F238E27FC236}">
                <a16:creationId xmlns:a16="http://schemas.microsoft.com/office/drawing/2014/main" id="{03C934A9-A07D-CE94-C2B1-21E26F63EA86}"/>
              </a:ext>
            </a:extLst>
          </p:cNvPr>
          <p:cNvCxnSpPr>
            <a:cxnSpLocks/>
          </p:cNvCxnSpPr>
          <p:nvPr/>
        </p:nvCxnSpPr>
        <p:spPr>
          <a:xfrm rot="10800000">
            <a:off x="6237075" y="3976836"/>
            <a:ext cx="11183" cy="1025370"/>
          </a:xfrm>
          <a:prstGeom prst="curvedConnector3">
            <a:avLst>
              <a:gd name="adj1" fmla="val 6774354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Curved 176">
            <a:extLst>
              <a:ext uri="{FF2B5EF4-FFF2-40B4-BE49-F238E27FC236}">
                <a16:creationId xmlns:a16="http://schemas.microsoft.com/office/drawing/2014/main" id="{70D42016-245D-4CBA-AD67-F171B6809F56}"/>
              </a:ext>
            </a:extLst>
          </p:cNvPr>
          <p:cNvCxnSpPr>
            <a:cxnSpLocks/>
          </p:cNvCxnSpPr>
          <p:nvPr/>
        </p:nvCxnSpPr>
        <p:spPr>
          <a:xfrm rot="10800000">
            <a:off x="6237075" y="2017740"/>
            <a:ext cx="11183" cy="2984466"/>
          </a:xfrm>
          <a:prstGeom prst="curvedConnector3">
            <a:avLst>
              <a:gd name="adj1" fmla="val 12685210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Hexagon 177">
            <a:extLst>
              <a:ext uri="{FF2B5EF4-FFF2-40B4-BE49-F238E27FC236}">
                <a16:creationId xmlns:a16="http://schemas.microsoft.com/office/drawing/2014/main" id="{F9BA1CBB-9095-B2C4-DDEC-0FBEE1270700}"/>
              </a:ext>
            </a:extLst>
          </p:cNvPr>
          <p:cNvSpPr/>
          <p:nvPr/>
        </p:nvSpPr>
        <p:spPr>
          <a:xfrm>
            <a:off x="3185500" y="5398170"/>
            <a:ext cx="737021" cy="635363"/>
          </a:xfrm>
          <a:prstGeom prst="hexagon">
            <a:avLst/>
          </a:prstGeom>
          <a:solidFill>
            <a:schemeClr val="bg1"/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b="1" dirty="0" err="1">
                <a:solidFill>
                  <a:schemeClr val="tx1"/>
                </a:solidFill>
              </a:rPr>
              <a:t>repost.api</a:t>
            </a:r>
            <a:endParaRPr lang="en-US" sz="800" b="1" dirty="0">
              <a:solidFill>
                <a:schemeClr val="tx1"/>
              </a:solidFill>
            </a:endParaRPr>
          </a:p>
        </p:txBody>
      </p:sp>
      <p:pic>
        <p:nvPicPr>
          <p:cNvPr id="179" name="Picture 30" descr="Padlock - Free security icons">
            <a:extLst>
              <a:ext uri="{FF2B5EF4-FFF2-40B4-BE49-F238E27FC236}">
                <a16:creationId xmlns:a16="http://schemas.microsoft.com/office/drawing/2014/main" id="{851C3A8D-90A4-38B8-D111-8ED9ECBB1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603" y="5343898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7EB4088A-A418-483D-9543-0AFA3F8FCC4D}"/>
              </a:ext>
            </a:extLst>
          </p:cNvPr>
          <p:cNvCxnSpPr>
            <a:cxnSpLocks/>
          </p:cNvCxnSpPr>
          <p:nvPr/>
        </p:nvCxnSpPr>
        <p:spPr>
          <a:xfrm flipV="1">
            <a:off x="2091074" y="1725775"/>
            <a:ext cx="1094427" cy="1635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EA25097C-3431-75AE-79E9-52FC610C3FB5}"/>
              </a:ext>
            </a:extLst>
          </p:cNvPr>
          <p:cNvCxnSpPr>
            <a:cxnSpLocks/>
            <a:stCxn id="5" idx="3"/>
            <a:endCxn id="178" idx="3"/>
          </p:cNvCxnSpPr>
          <p:nvPr/>
        </p:nvCxnSpPr>
        <p:spPr>
          <a:xfrm>
            <a:off x="2091074" y="3360950"/>
            <a:ext cx="1094426" cy="235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407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102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Arostegui Cunza</dc:creator>
  <cp:lastModifiedBy>Erick Arostegui Cunza</cp:lastModifiedBy>
  <cp:revision>10</cp:revision>
  <dcterms:created xsi:type="dcterms:W3CDTF">2022-12-17T14:21:49Z</dcterms:created>
  <dcterms:modified xsi:type="dcterms:W3CDTF">2024-03-09T17:40:25Z</dcterms:modified>
</cp:coreProperties>
</file>