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3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1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6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98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7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40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8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7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BF97-846E-4681-9AD1-FB70866140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6F06-FC00-472B-8E2D-B90E56A93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9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49703-DE81-4001-8241-16F1700CD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8566" r="8964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83A0B4-ADA2-461D-99C0-868297C0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/>
              <a:t>RED DS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CD3FE14-B901-43F4-A4B9-6C2F16D48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s-MX" sz="2000" dirty="0"/>
              <a:t>Propuesta de Pantallas en Móvil</a:t>
            </a:r>
          </a:p>
          <a:p>
            <a:r>
              <a:rPr lang="es-MX" sz="2000" dirty="0"/>
              <a:t>(versión 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DCBC3D-8CD1-447F-909A-4924D74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66601" r="8964" b="27303"/>
          <a:stretch/>
        </p:blipFill>
        <p:spPr>
          <a:xfrm>
            <a:off x="9545" y="6400799"/>
            <a:ext cx="12191980" cy="457201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2CD9C2-2D61-4335-83BA-116143AA7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7" t="10833" r="54453" b="12084"/>
          <a:stretch/>
        </p:blipFill>
        <p:spPr>
          <a:xfrm>
            <a:off x="838200" y="628650"/>
            <a:ext cx="2543175" cy="5286375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DBF1E17C-2E85-42FB-98F2-B514C9381364}"/>
              </a:ext>
            </a:extLst>
          </p:cNvPr>
          <p:cNvGrpSpPr/>
          <p:nvPr/>
        </p:nvGrpSpPr>
        <p:grpSpPr>
          <a:xfrm>
            <a:off x="4514850" y="838200"/>
            <a:ext cx="5534025" cy="4914900"/>
            <a:chOff x="4514850" y="838200"/>
            <a:chExt cx="5534025" cy="491490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FBE48B5-1BAA-41BB-AB52-8F96E91FD2E9}"/>
                </a:ext>
              </a:extLst>
            </p:cNvPr>
            <p:cNvSpPr txBox="1"/>
            <p:nvPr/>
          </p:nvSpPr>
          <p:spPr>
            <a:xfrm>
              <a:off x="4514850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Cliente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D84E003-78F0-49C4-9196-837A60389228}"/>
                </a:ext>
              </a:extLst>
            </p:cNvPr>
            <p:cNvSpPr txBox="1"/>
            <p:nvPr/>
          </p:nvSpPr>
          <p:spPr>
            <a:xfrm>
              <a:off x="9058275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Servidor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20D8717-EB27-428A-9D1A-87ACEC2B7237}"/>
                </a:ext>
              </a:extLst>
            </p:cNvPr>
            <p:cNvCxnSpPr/>
            <p:nvPr/>
          </p:nvCxnSpPr>
          <p:spPr>
            <a:xfrm>
              <a:off x="7162800" y="838200"/>
              <a:ext cx="0" cy="49149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63C66B-A381-43AA-83DA-9856537F291D}"/>
              </a:ext>
            </a:extLst>
          </p:cNvPr>
          <p:cNvSpPr txBox="1"/>
          <p:nvPr/>
        </p:nvSpPr>
        <p:spPr>
          <a:xfrm>
            <a:off x="3567112" y="1381184"/>
            <a:ext cx="3433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mostrará la pantalla inicial donde se requiere del código de invitación, el cual es importante para darle trazabilidad a cada miembro.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sugiere una pantalla con poco texto y un recuadro inferior donde ha de ingresarse el código antes mencionado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670F57-E355-4E09-B10D-7508B55ABF36}"/>
              </a:ext>
            </a:extLst>
          </p:cNvPr>
          <p:cNvSpPr txBox="1"/>
          <p:nvPr/>
        </p:nvSpPr>
        <p:spPr>
          <a:xfrm>
            <a:off x="7348538" y="1333500"/>
            <a:ext cx="4662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consumirá un método de validación de códigos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Con el código ingresado se relacionará al nuevo miembro con la persona que le compartió el código para formar una red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registrará el dispositivo con el servicio de mensajes </a:t>
            </a:r>
            <a:r>
              <a:rPr lang="es-MX" dirty="0" err="1"/>
              <a:t>push</a:t>
            </a:r>
            <a:r>
              <a:rPr lang="es-MX" dirty="0"/>
              <a:t> de </a:t>
            </a:r>
            <a:r>
              <a:rPr lang="es-MX" dirty="0" err="1"/>
              <a:t>azure</a:t>
            </a:r>
            <a:r>
              <a:rPr lang="es-MX" dirty="0"/>
              <a:t> para recibir las notificaciones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0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DCBC3D-8CD1-447F-909A-4924D74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66601" r="8964" b="27303"/>
          <a:stretch/>
        </p:blipFill>
        <p:spPr>
          <a:xfrm>
            <a:off x="9545" y="6400799"/>
            <a:ext cx="12191980" cy="457201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2DE6032-9C74-4457-964F-B39BB3173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8" t="8333" r="50781" b="14445"/>
          <a:stretch/>
        </p:blipFill>
        <p:spPr>
          <a:xfrm>
            <a:off x="828675" y="619125"/>
            <a:ext cx="2533650" cy="529590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98856D0-2186-45A6-8A0D-934F6F8690B4}"/>
              </a:ext>
            </a:extLst>
          </p:cNvPr>
          <p:cNvGrpSpPr/>
          <p:nvPr/>
        </p:nvGrpSpPr>
        <p:grpSpPr>
          <a:xfrm>
            <a:off x="4514850" y="838200"/>
            <a:ext cx="5534025" cy="4914900"/>
            <a:chOff x="4514850" y="838200"/>
            <a:chExt cx="5534025" cy="491490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9B3F33F-2EDD-480D-A6C3-6F8AD8DA4E31}"/>
                </a:ext>
              </a:extLst>
            </p:cNvPr>
            <p:cNvSpPr txBox="1"/>
            <p:nvPr/>
          </p:nvSpPr>
          <p:spPr>
            <a:xfrm>
              <a:off x="4514850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Cliente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6277E98-1D99-4099-B550-1C33BEE6D69E}"/>
                </a:ext>
              </a:extLst>
            </p:cNvPr>
            <p:cNvSpPr txBox="1"/>
            <p:nvPr/>
          </p:nvSpPr>
          <p:spPr>
            <a:xfrm>
              <a:off x="9058275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Servidor</a:t>
              </a: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7C57902-E2CD-40CE-916F-598473A0C6E3}"/>
                </a:ext>
              </a:extLst>
            </p:cNvPr>
            <p:cNvCxnSpPr/>
            <p:nvPr/>
          </p:nvCxnSpPr>
          <p:spPr>
            <a:xfrm>
              <a:off x="7162800" y="838200"/>
              <a:ext cx="0" cy="49149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45BCF07E-9498-4991-9DE3-F4A3B5FE3E77}"/>
              </a:ext>
            </a:extLst>
          </p:cNvPr>
          <p:cNvSpPr txBox="1"/>
          <p:nvPr/>
        </p:nvSpPr>
        <p:spPr>
          <a:xfrm>
            <a:off x="7634287" y="1397675"/>
            <a:ext cx="343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actualiza la base de datos con lo ingresado por el usuario</a:t>
            </a:r>
          </a:p>
          <a:p>
            <a:pPr algn="just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3437C6-3825-4538-9B51-6075EF1D8ED7}"/>
              </a:ext>
            </a:extLst>
          </p:cNvPr>
          <p:cNvSpPr txBox="1"/>
          <p:nvPr/>
        </p:nvSpPr>
        <p:spPr>
          <a:xfrm>
            <a:off x="3719512" y="1381184"/>
            <a:ext cx="3433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mostrará la pantalla para captura de datos personales del nuevo integrante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Puede configurarse obligatorio antes de continuar con las otras opciones</a:t>
            </a:r>
          </a:p>
        </p:txBody>
      </p:sp>
    </p:spTree>
    <p:extLst>
      <p:ext uri="{BB962C8B-B14F-4D97-AF65-F5344CB8AC3E}">
        <p14:creationId xmlns:p14="http://schemas.microsoft.com/office/powerpoint/2010/main" val="35581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DCBC3D-8CD1-447F-909A-4924D74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66601" r="8964" b="27303"/>
          <a:stretch/>
        </p:blipFill>
        <p:spPr>
          <a:xfrm>
            <a:off x="9545" y="6400799"/>
            <a:ext cx="12191980" cy="457201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F604B8-678E-4888-BBD2-606E4AA84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5" t="10556" r="50782" b="12083"/>
          <a:stretch/>
        </p:blipFill>
        <p:spPr>
          <a:xfrm>
            <a:off x="838200" y="614362"/>
            <a:ext cx="2524126" cy="5305425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2B1BA75C-363B-43D1-A014-3072B1A872A6}"/>
              </a:ext>
            </a:extLst>
          </p:cNvPr>
          <p:cNvGrpSpPr/>
          <p:nvPr/>
        </p:nvGrpSpPr>
        <p:grpSpPr>
          <a:xfrm>
            <a:off x="4514850" y="838200"/>
            <a:ext cx="5534025" cy="4914900"/>
            <a:chOff x="4514850" y="838200"/>
            <a:chExt cx="5534025" cy="491490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249B01A-4F06-46D9-AD53-72BE81450803}"/>
                </a:ext>
              </a:extLst>
            </p:cNvPr>
            <p:cNvSpPr txBox="1"/>
            <p:nvPr/>
          </p:nvSpPr>
          <p:spPr>
            <a:xfrm>
              <a:off x="4514850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Cliente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753AFFF-9000-4F5F-99F0-CA664E9B1FF2}"/>
                </a:ext>
              </a:extLst>
            </p:cNvPr>
            <p:cNvSpPr txBox="1"/>
            <p:nvPr/>
          </p:nvSpPr>
          <p:spPr>
            <a:xfrm>
              <a:off x="9058275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Servidor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23E9FED-3635-4F8E-9DAE-05A3E6DC65B5}"/>
                </a:ext>
              </a:extLst>
            </p:cNvPr>
            <p:cNvCxnSpPr/>
            <p:nvPr/>
          </p:nvCxnSpPr>
          <p:spPr>
            <a:xfrm>
              <a:off x="7162800" y="838200"/>
              <a:ext cx="0" cy="49149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F9865E-2C6A-47CE-92C9-8DB6827E5927}"/>
              </a:ext>
            </a:extLst>
          </p:cNvPr>
          <p:cNvSpPr txBox="1"/>
          <p:nvPr/>
        </p:nvSpPr>
        <p:spPr>
          <a:xfrm>
            <a:off x="3719512" y="1381184"/>
            <a:ext cx="3433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mostrará la lista de las publicaciones tanto pendientes por interactuar como las ya vistas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están pendientes por interactuar solo estará activo el botón “Ir al contenido”, una vez hecho esto se habilitará el botón “Confirmar </a:t>
            </a:r>
            <a:r>
              <a:rPr lang="es-MX" dirty="0" err="1"/>
              <a:t>Accion</a:t>
            </a:r>
            <a:r>
              <a:rPr lang="es-MX" dirty="0"/>
              <a:t>”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547252-5C8D-4F10-854E-030215C9965A}"/>
              </a:ext>
            </a:extLst>
          </p:cNvPr>
          <p:cNvSpPr txBox="1"/>
          <p:nvPr/>
        </p:nvSpPr>
        <p:spPr>
          <a:xfrm>
            <a:off x="7341395" y="1207532"/>
            <a:ext cx="4545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Leer de la base de datos las notificaciones pendientes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Reaccionar a los botones “Ir a contenido” y “confirmar acción” y registrar en las estadísticas de las notificaciones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355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DCBC3D-8CD1-447F-909A-4924D74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66601" r="8964" b="27303"/>
          <a:stretch/>
        </p:blipFill>
        <p:spPr>
          <a:xfrm>
            <a:off x="9545" y="6400799"/>
            <a:ext cx="12191980" cy="457201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49B01A-4F06-46D9-AD53-72BE81450803}"/>
              </a:ext>
            </a:extLst>
          </p:cNvPr>
          <p:cNvSpPr txBox="1"/>
          <p:nvPr/>
        </p:nvSpPr>
        <p:spPr>
          <a:xfrm>
            <a:off x="4514850" y="83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53AFFF-9000-4F5F-99F0-CA664E9B1FF2}"/>
              </a:ext>
            </a:extLst>
          </p:cNvPr>
          <p:cNvSpPr txBox="1"/>
          <p:nvPr/>
        </p:nvSpPr>
        <p:spPr>
          <a:xfrm>
            <a:off x="9058275" y="83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Servidor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3E9FED-3635-4F8E-9DAE-05A3E6DC65B5}"/>
              </a:ext>
            </a:extLst>
          </p:cNvPr>
          <p:cNvCxnSpPr/>
          <p:nvPr/>
        </p:nvCxnSpPr>
        <p:spPr>
          <a:xfrm>
            <a:off x="7162800" y="838200"/>
            <a:ext cx="0" cy="49149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F9865E-2C6A-47CE-92C9-8DB6827E5927}"/>
              </a:ext>
            </a:extLst>
          </p:cNvPr>
          <p:cNvSpPr txBox="1"/>
          <p:nvPr/>
        </p:nvSpPr>
        <p:spPr>
          <a:xfrm>
            <a:off x="3719512" y="1381184"/>
            <a:ext cx="3433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 pequeño botón permitirá crear una ventana emergente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337085-0EBF-4C44-A847-2D1293DC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9" y="481995"/>
            <a:ext cx="3329463" cy="192586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E013F34-83F9-47B3-9B8D-AB08152B031E}"/>
              </a:ext>
            </a:extLst>
          </p:cNvPr>
          <p:cNvSpPr txBox="1"/>
          <p:nvPr/>
        </p:nvSpPr>
        <p:spPr>
          <a:xfrm>
            <a:off x="3706187" y="3066008"/>
            <a:ext cx="3433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ventana emergente mostrará un recuadro donde se pegara la publicación que se desea compartir así como la acción que se requiere para la misma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2F5016-0703-4095-AD31-78493912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9" y="2892355"/>
            <a:ext cx="3354797" cy="302394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96B64D0-CF6E-4949-9A14-8BAE4134901C}"/>
              </a:ext>
            </a:extLst>
          </p:cNvPr>
          <p:cNvSpPr txBox="1"/>
          <p:nvPr/>
        </p:nvSpPr>
        <p:spPr>
          <a:xfrm>
            <a:off x="7442976" y="3066008"/>
            <a:ext cx="4467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inserta en base de datos un registro de notificación para su seguimiento y estadística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enviará una notificación a todos los usuarios mediante la mensajera </a:t>
            </a:r>
            <a:r>
              <a:rPr lang="es-MX" dirty="0" err="1"/>
              <a:t>push</a:t>
            </a:r>
            <a:r>
              <a:rPr lang="es-MX" dirty="0"/>
              <a:t> de </a:t>
            </a:r>
            <a:r>
              <a:rPr lang="es-MX" dirty="0" err="1"/>
              <a:t>azure</a:t>
            </a:r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981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DCBC3D-8CD1-447F-909A-4924D74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t="66601" r="8964" b="27303"/>
          <a:stretch/>
        </p:blipFill>
        <p:spPr>
          <a:xfrm>
            <a:off x="9545" y="6400799"/>
            <a:ext cx="12191980" cy="457201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E1FAB82-984F-44F8-B0DE-C2F6C488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3" t="8056" r="50547" b="14306"/>
          <a:stretch/>
        </p:blipFill>
        <p:spPr>
          <a:xfrm>
            <a:off x="800099" y="600075"/>
            <a:ext cx="2590801" cy="5324475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746ADDD0-58BD-44A6-AFD7-FD832FD22E5D}"/>
              </a:ext>
            </a:extLst>
          </p:cNvPr>
          <p:cNvGrpSpPr/>
          <p:nvPr/>
        </p:nvGrpSpPr>
        <p:grpSpPr>
          <a:xfrm>
            <a:off x="4514850" y="838200"/>
            <a:ext cx="5534025" cy="4914900"/>
            <a:chOff x="4514850" y="838200"/>
            <a:chExt cx="5534025" cy="491490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45162BB-2822-43F9-849F-E1A7C62C20FF}"/>
                </a:ext>
              </a:extLst>
            </p:cNvPr>
            <p:cNvSpPr txBox="1"/>
            <p:nvPr/>
          </p:nvSpPr>
          <p:spPr>
            <a:xfrm>
              <a:off x="4514850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Cliente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0AEF685-E4FE-41B5-A902-FCE5EEFEF471}"/>
                </a:ext>
              </a:extLst>
            </p:cNvPr>
            <p:cNvSpPr txBox="1"/>
            <p:nvPr/>
          </p:nvSpPr>
          <p:spPr>
            <a:xfrm>
              <a:off x="9058275" y="838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Servidor</a:t>
              </a: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44D974E-D7CE-403F-9027-F5E4EB7659BD}"/>
                </a:ext>
              </a:extLst>
            </p:cNvPr>
            <p:cNvCxnSpPr/>
            <p:nvPr/>
          </p:nvCxnSpPr>
          <p:spPr>
            <a:xfrm>
              <a:off x="7162800" y="838200"/>
              <a:ext cx="0" cy="49149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DA8CB024-C538-4FF8-BED6-0215496A764A}"/>
              </a:ext>
            </a:extLst>
          </p:cNvPr>
          <p:cNvSpPr txBox="1"/>
          <p:nvPr/>
        </p:nvSpPr>
        <p:spPr>
          <a:xfrm>
            <a:off x="3622367" y="1503908"/>
            <a:ext cx="3433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mostrará el código del usuario que tendrá que compartir con los usuarios para agregar como referidos.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Aparecen las opciones de WhatsApp y Correo electrónico para hacer llegar el link de descarga de la aplicación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99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179</TotalTime>
  <Words>314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 DS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DS</dc:title>
  <dc:creator>noe vargas gonzalez</dc:creator>
  <cp:lastModifiedBy>noe vargas gonzalez</cp:lastModifiedBy>
  <cp:revision>15</cp:revision>
  <dcterms:created xsi:type="dcterms:W3CDTF">2021-03-31T01:29:53Z</dcterms:created>
  <dcterms:modified xsi:type="dcterms:W3CDTF">2021-03-30T13:56:14Z</dcterms:modified>
</cp:coreProperties>
</file>