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7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97" autoAdjust="0"/>
    <p:restoredTop sz="94660"/>
  </p:normalViewPr>
  <p:slideViewPr>
    <p:cSldViewPr>
      <p:cViewPr varScale="1">
        <p:scale>
          <a:sx n="106" d="100"/>
          <a:sy n="106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7517-D27A-498B-A049-F2E69CA55CA5}" type="datetimeFigureOut">
              <a:rPr lang="bg-BG" smtClean="0"/>
              <a:pPr/>
              <a:t>10.4.2016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8D98-B9C5-4F9F-B887-733A65043AF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84021" y="6334780"/>
            <a:ext cx="163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Kiril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Petrov</a:t>
            </a:r>
            <a:endParaRPr lang="en-U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Alexander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Zorov</a:t>
            </a:r>
            <a:endParaRPr lang="bg-BG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2133600"/>
            <a:ext cx="45266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Dead of Winter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crossroads game</a:t>
            </a:r>
            <a:endParaRPr lang="bg-BG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48400"/>
            <a:ext cx="10791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12.04.2016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Sofia</a:t>
            </a:r>
          </a:p>
          <a:p>
            <a:endParaRPr lang="bg-B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1752600"/>
            <a:ext cx="450649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 Plans: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Save Game Option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Multiplayer integration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New Heroes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New Items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Adding Survivor, Item and Player abilities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Adding chat for multiplayer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19400" y="1752600"/>
            <a:ext cx="3270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You!</a:t>
            </a:r>
          </a:p>
          <a:p>
            <a:pPr algn="ctr"/>
            <a:endParaRPr lang="en-US" sz="4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 / A ?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1676400"/>
            <a:ext cx="8101833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present you a </a:t>
            </a:r>
            <a:r>
              <a:rPr lang="en-US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boardgame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life and death: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control unique survivors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can use different types of items and player abilities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fight hordes of zombies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search trough the game map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find more companions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But mostly you endure all of the dangers ahead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manage by any means to survive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of course this is not everything – you have a limited time to complete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game and prove that you are a real Survivor !</a:t>
            </a:r>
            <a:endParaRPr lang="bg-B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9518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701576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do we offer ?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Different game difficulty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Availability to choose starting survivors, main and secret objective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Different strategies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Dynamic map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Different situations and hardships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Lots and lots of fun and struggles</a:t>
            </a:r>
            <a:endParaRPr lang="bg-B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1600200"/>
            <a:ext cx="703718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made this happen ?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Tomcat Server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Java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Technology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HTTP protocol for communication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Lots of JSP and JSTL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few hours that we slept… that’s where the ideas came from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pic>
        <p:nvPicPr>
          <p:cNvPr id="1026" name="Picture 2" descr="C:\Users\Admin\Desktop\player, item, survivor, location 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259080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Tuk</a:t>
            </a:r>
            <a:r>
              <a:rPr lang="en-US" dirty="0" smtClean="0">
                <a:solidFill>
                  <a:schemeClr val="bg1"/>
                </a:solidFill>
              </a:rPr>
              <a:t> e class db </a:t>
            </a:r>
            <a:r>
              <a:rPr lang="en-US" dirty="0" err="1" smtClean="0">
                <a:solidFill>
                  <a:schemeClr val="bg1"/>
                </a:solidFill>
              </a:rPr>
              <a:t>diagramata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\Desktop\player, objective, cr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259080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Tuk</a:t>
            </a:r>
            <a:r>
              <a:rPr lang="en-US" dirty="0" smtClean="0">
                <a:solidFill>
                  <a:schemeClr val="bg1"/>
                </a:solidFill>
              </a:rPr>
              <a:t> e class db </a:t>
            </a:r>
            <a:r>
              <a:rPr lang="en-US" dirty="0" err="1" smtClean="0">
                <a:solidFill>
                  <a:schemeClr val="bg1"/>
                </a:solidFill>
              </a:rPr>
              <a:t>diagramata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\Desktop\db_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1752600"/>
            <a:ext cx="5503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Some other Techs: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 for the game design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Design Patterns: 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Singleton, DAO for 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</a:t>
            </a:r>
            <a:endParaRPr lang="bg-BG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5867400" cy="6887518"/>
          </a:xfrm>
          <a:prstGeom prst="rect">
            <a:avLst/>
          </a:prstGeom>
          <a:noFill/>
        </p:spPr>
      </p:pic>
      <p:pic>
        <p:nvPicPr>
          <p:cNvPr id="2050" name="Picture 2" descr="C:\Users\Admin\Desktop\keep_cal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0"/>
            <a:ext cx="589727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249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61</cp:revision>
  <dcterms:created xsi:type="dcterms:W3CDTF">2006-08-16T00:00:00Z</dcterms:created>
  <dcterms:modified xsi:type="dcterms:W3CDTF">2016-04-10T16:45:45Z</dcterms:modified>
</cp:coreProperties>
</file>