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3" r:id="rId7"/>
    <p:sldId id="267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97" autoAdjust="0"/>
    <p:restoredTop sz="94660"/>
  </p:normalViewPr>
  <p:slideViewPr>
    <p:cSldViewPr>
      <p:cViewPr>
        <p:scale>
          <a:sx n="100" d="100"/>
          <a:sy n="100" d="100"/>
        </p:scale>
        <p:origin x="-150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B7517-D27A-498B-A049-F2E69CA55CA5}" type="datetimeFigureOut">
              <a:rPr lang="bg-BG" smtClean="0"/>
              <a:pPr/>
              <a:t>12.4.2016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8D98-B9C5-4F9F-B887-733A65043AFD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584021" y="6334780"/>
            <a:ext cx="163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Kiril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Petrov</a:t>
            </a:r>
            <a:endParaRPr lang="en-US" sz="1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Alexander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Zorov</a:t>
            </a:r>
            <a:endParaRPr lang="bg-BG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2133600"/>
            <a:ext cx="45266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Dead of Winter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crossroads game</a:t>
            </a:r>
            <a:endParaRPr lang="bg-BG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248400"/>
            <a:ext cx="10791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12.04.2016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Sofia</a:t>
            </a:r>
          </a:p>
          <a:p>
            <a:endParaRPr lang="bg-BG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19400" y="1752600"/>
            <a:ext cx="32701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You!</a:t>
            </a:r>
          </a:p>
          <a:p>
            <a:pPr algn="ctr"/>
            <a:endParaRPr lang="en-US" sz="4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 / A ?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38200" y="1676400"/>
            <a:ext cx="8101833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 present you a </a:t>
            </a:r>
            <a:r>
              <a:rPr lang="en-US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boardgame</a:t>
            </a: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of life and death: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You control unique survivors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You can use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items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You fight hordes of zombies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You search trough the game map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You find more companions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But mostly you endure all of the dangers ahead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manage by any means to survive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 course this is not everything – you have a limited time to complete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game and prove that you are a real Survivor !</a:t>
            </a:r>
            <a:endParaRPr lang="bg-BG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9518"/>
            <a:ext cx="9144000" cy="6887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33600" y="1219200"/>
            <a:ext cx="474431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do we offer ?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Register in our game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Save and view your statistics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Different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game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difficulty 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Different strategies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Dynamic map 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Different situations and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hardships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Lots and lots of fun and struggles</a:t>
            </a:r>
            <a:endParaRPr lang="bg-BG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3000" y="1600200"/>
            <a:ext cx="703718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made this happen ?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Java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Core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Tomcat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Server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Java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Servlet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Technology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DataBase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JDBC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HTTP protocol for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communication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Lots of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JSP, JSTL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CSS3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MVC for the game design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Design Patterns: Singleton, DAO for DB 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few hours that we slept… that’s where the ideas came from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pic>
        <p:nvPicPr>
          <p:cNvPr id="4" name="Picture 2" descr="C:\Users\Admin\Desktop\diagram_objectives_crise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00400" y="2590800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Tuk</a:t>
            </a:r>
            <a:r>
              <a:rPr lang="en-US" dirty="0" smtClean="0">
                <a:solidFill>
                  <a:schemeClr val="bg1"/>
                </a:solidFill>
              </a:rPr>
              <a:t> e class db </a:t>
            </a:r>
            <a:r>
              <a:rPr lang="en-US" dirty="0" err="1" smtClean="0">
                <a:solidFill>
                  <a:schemeClr val="bg1"/>
                </a:solidFill>
              </a:rPr>
              <a:t>diagramata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\Desktop\diagram_survivors_items_location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00400" y="2590800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Tuk</a:t>
            </a:r>
            <a:r>
              <a:rPr lang="en-US" dirty="0" smtClean="0">
                <a:solidFill>
                  <a:schemeClr val="bg1"/>
                </a:solidFill>
              </a:rPr>
              <a:t> e class db </a:t>
            </a:r>
            <a:r>
              <a:rPr lang="en-US" dirty="0" err="1" smtClean="0">
                <a:solidFill>
                  <a:schemeClr val="bg1"/>
                </a:solidFill>
              </a:rPr>
              <a:t>diagramata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Admin\Desktop\db_diagr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5867400" cy="6887518"/>
          </a:xfrm>
          <a:prstGeom prst="rect">
            <a:avLst/>
          </a:prstGeom>
          <a:noFill/>
        </p:spPr>
      </p:pic>
      <p:pic>
        <p:nvPicPr>
          <p:cNvPr id="2050" name="Picture 2" descr="C:\Users\Admin\Desktop\keep_cal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0"/>
            <a:ext cx="589727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1" name="Picture 3" descr="C:\Users\Admin\Desktop\background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75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33600" y="1752600"/>
            <a:ext cx="450649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 Plans:</a:t>
            </a:r>
            <a:endParaRPr lang="en-US" sz="2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Save Game Option</a:t>
            </a:r>
          </a:p>
          <a:p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Multiplayer integration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New Heroes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New Items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Adding Survivor, Item and Player abilities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Adding chat for multiplayer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244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65</cp:revision>
  <dcterms:created xsi:type="dcterms:W3CDTF">2006-08-16T00:00:00Z</dcterms:created>
  <dcterms:modified xsi:type="dcterms:W3CDTF">2016-04-11T21:50:25Z</dcterms:modified>
</cp:coreProperties>
</file>