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1" autoAdjust="0"/>
    <p:restoredTop sz="94660"/>
  </p:normalViewPr>
  <p:slideViewPr>
    <p:cSldViewPr snapToGrid="0">
      <p:cViewPr>
        <p:scale>
          <a:sx n="66" d="100"/>
          <a:sy n="66" d="100"/>
        </p:scale>
        <p:origin x="2128" y="-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6857999" cy="1283749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  <a:gs pos="28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200" b="1" baseline="-25000" dirty="0">
                <a:solidFill>
                  <a:schemeClr val="tx1"/>
                </a:solidFill>
              </a:rPr>
              <a:t>Ambient assisted living using voice assistant </a:t>
            </a:r>
          </a:p>
          <a:p>
            <a:r>
              <a:rPr lang="en-US" sz="1500" b="1" baseline="-25000" dirty="0" smtClean="0">
                <a:solidFill>
                  <a:schemeClr val="tx1"/>
                </a:solidFill>
              </a:rPr>
              <a:t>Instructor : Yossi Zaguri</a:t>
            </a:r>
            <a:endParaRPr lang="en-US" sz="1500" b="1" baseline="-25000" dirty="0" smtClean="0">
              <a:solidFill>
                <a:schemeClr val="tx1"/>
              </a:solidFill>
            </a:endParaRPr>
          </a:p>
          <a:p>
            <a:pPr defTabSz="951583"/>
            <a:r>
              <a:rPr lang="en-US" sz="1500" b="1" baseline="-25000" dirty="0" smtClean="0">
                <a:solidFill>
                  <a:schemeClr val="tx1"/>
                </a:solidFill>
                <a:cs typeface="Arial"/>
              </a:rPr>
              <a:t>Nof </a:t>
            </a:r>
            <a:r>
              <a:rPr lang="en-US" sz="1500" b="1" baseline="-25000" dirty="0">
                <a:solidFill>
                  <a:schemeClr val="tx1"/>
                </a:solidFill>
                <a:cs typeface="Arial"/>
              </a:rPr>
              <a:t>Hasson 308499557</a:t>
            </a:r>
          </a:p>
          <a:p>
            <a:pPr defTabSz="951583"/>
            <a:r>
              <a:rPr lang="en-US" sz="1500" b="1" baseline="-25000" dirty="0">
                <a:solidFill>
                  <a:schemeClr val="tx1"/>
                </a:solidFill>
                <a:cs typeface="Arial"/>
              </a:rPr>
              <a:t>Orel Levi 308051358</a:t>
            </a:r>
          </a:p>
          <a:p>
            <a:pPr defTabSz="951583"/>
            <a:r>
              <a:rPr lang="en-US" sz="1500" b="1" baseline="-25000" dirty="0">
                <a:solidFill>
                  <a:schemeClr val="tx1"/>
                </a:solidFill>
                <a:cs typeface="Arial"/>
              </a:rPr>
              <a:t>Matan Dahari 203910765</a:t>
            </a:r>
          </a:p>
          <a:p>
            <a:pPr defTabSz="951583"/>
            <a:endParaRPr lang="en-US" sz="1307" b="1" baseline="-250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2" name="Rounded Rectangle 6"/>
          <p:cNvSpPr/>
          <p:nvPr/>
        </p:nvSpPr>
        <p:spPr>
          <a:xfrm>
            <a:off x="3560651" y="1328873"/>
            <a:ext cx="3152036" cy="2208421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dirty="0" smtClean="0">
                <a:ln w="0"/>
                <a:solidFill>
                  <a:schemeClr val="tx1"/>
                </a:solidFill>
                <a:ea typeface="Tahoma" pitchFamily="34" charset="0"/>
                <a:cs typeface="Arial" pitchFamily="34" charset="0"/>
              </a:rPr>
              <a:t>Our </a:t>
            </a:r>
            <a:r>
              <a:rPr lang="en-US" sz="1600" dirty="0">
                <a:ln w="0"/>
                <a:solidFill>
                  <a:schemeClr val="tx1"/>
                </a:solidFill>
                <a:ea typeface="Tahoma" pitchFamily="34" charset="0"/>
                <a:cs typeface="Arial" pitchFamily="34" charset="0"/>
              </a:rPr>
              <a:t>project focuses on making the home environment accessible to users with disabilities by using a kit of smart power plugs and Alexa voice assistant as well and also mechanism that learns usage patterns and helps in safer use.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0" y="3330651"/>
            <a:ext cx="3141382" cy="213074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3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-  SONOFF S26 WIFI plug with</a:t>
            </a:r>
          </a:p>
          <a:p>
            <a:pPr>
              <a:defRPr/>
            </a:pPr>
            <a:r>
              <a:rPr lang="en-US" sz="1300" dirty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13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 Tasmota firmware.</a:t>
            </a:r>
            <a:endParaRPr lang="en-US" sz="1300" dirty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3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-  EXPRESS server communication</a:t>
            </a:r>
          </a:p>
          <a:p>
            <a:pPr>
              <a:defRPr/>
            </a:pPr>
            <a:r>
              <a:rPr lang="en-US" sz="13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  between </a:t>
            </a:r>
            <a:r>
              <a:rPr lang="en-US" sz="1300" dirty="0">
                <a:latin typeface="Arial" pitchFamily="34" charset="0"/>
                <a:ea typeface="Tahoma" pitchFamily="34" charset="0"/>
                <a:cs typeface="Arial" pitchFamily="34" charset="0"/>
              </a:rPr>
              <a:t>the </a:t>
            </a:r>
            <a:r>
              <a:rPr lang="en-US" sz="13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plug </a:t>
            </a:r>
            <a:r>
              <a:rPr lang="en-US" sz="1300" dirty="0">
                <a:latin typeface="Arial" pitchFamily="34" charset="0"/>
                <a:ea typeface="Tahoma" pitchFamily="34" charset="0"/>
                <a:cs typeface="Arial" pitchFamily="34" charset="0"/>
              </a:rPr>
              <a:t>and </a:t>
            </a:r>
            <a:r>
              <a:rPr lang="en-US" sz="13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home</a:t>
            </a:r>
          </a:p>
          <a:p>
            <a:pPr>
              <a:defRPr/>
            </a:pPr>
            <a:r>
              <a:rPr lang="en-US" sz="1300" dirty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13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 appliances </a:t>
            </a:r>
            <a:r>
              <a:rPr lang="en-US" sz="1300" dirty="0">
                <a:latin typeface="Arial" pitchFamily="34" charset="0"/>
                <a:ea typeface="Tahoma" pitchFamily="34" charset="0"/>
                <a:cs typeface="Arial" pitchFamily="34" charset="0"/>
              </a:rPr>
              <a:t>and the </a:t>
            </a:r>
            <a:r>
              <a:rPr lang="en-US" sz="13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ALEXA</a:t>
            </a:r>
          </a:p>
          <a:p>
            <a:pPr>
              <a:defRPr/>
            </a:pPr>
            <a:r>
              <a:rPr lang="en-US" sz="13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-  Mosco MQTT BROKER</a:t>
            </a:r>
            <a:endParaRPr lang="en-US" sz="1300" dirty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3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-  MongoDB </a:t>
            </a:r>
            <a:r>
              <a:rPr lang="en-US" sz="1300" dirty="0">
                <a:latin typeface="Arial" pitchFamily="34" charset="0"/>
                <a:ea typeface="Tahoma" pitchFamily="34" charset="0"/>
                <a:cs typeface="Arial" pitchFamily="34" charset="0"/>
              </a:rPr>
              <a:t>to save usage data </a:t>
            </a:r>
            <a:r>
              <a:rPr lang="en-US" sz="13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+</a:t>
            </a:r>
          </a:p>
          <a:p>
            <a:pPr>
              <a:defRPr/>
            </a:pPr>
            <a:r>
              <a:rPr lang="en-US" sz="13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  Machine </a:t>
            </a:r>
            <a:r>
              <a:rPr lang="en-US" sz="1300" dirty="0">
                <a:latin typeface="Arial" pitchFamily="34" charset="0"/>
                <a:ea typeface="Tahoma" pitchFamily="34" charset="0"/>
                <a:cs typeface="Arial" pitchFamily="34" charset="0"/>
              </a:rPr>
              <a:t>Learning of unsupervised </a:t>
            </a:r>
            <a:endParaRPr lang="en-US" sz="13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300" dirty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13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 learning </a:t>
            </a:r>
            <a:r>
              <a:rPr lang="en-US" sz="1300" dirty="0">
                <a:latin typeface="Arial" pitchFamily="34" charset="0"/>
                <a:ea typeface="Tahoma" pitchFamily="34" charset="0"/>
                <a:cs typeface="Arial" pitchFamily="34" charset="0"/>
              </a:rPr>
              <a:t>by using </a:t>
            </a:r>
            <a:r>
              <a:rPr lang="en-US" sz="13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clustering.</a:t>
            </a:r>
            <a:endParaRPr lang="en-US" sz="1300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9" name="Rounded Rectangle 6"/>
          <p:cNvSpPr/>
          <p:nvPr/>
        </p:nvSpPr>
        <p:spPr>
          <a:xfrm>
            <a:off x="3560650" y="3627328"/>
            <a:ext cx="3225441" cy="1954322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600" dirty="0"/>
              <a:t>The main features of the system will be support and lifestyle assistance through remote control and voice commands, monitoring and learning usage patterns to help improve both safety and </a:t>
            </a:r>
            <a:r>
              <a:rPr lang="en-US" sz="1600" dirty="0" smtClean="0"/>
              <a:t>electricity consumption</a:t>
            </a:r>
            <a:r>
              <a:rPr lang="en-US" sz="1600" dirty="0"/>
              <a:t>. </a:t>
            </a:r>
            <a:endParaRPr lang="he-IL" sz="16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4739229-DA93-498A-93F3-E36AC736CA39}"/>
              </a:ext>
            </a:extLst>
          </p:cNvPr>
          <p:cNvSpPr/>
          <p:nvPr/>
        </p:nvSpPr>
        <p:spPr>
          <a:xfrm rot="10800000">
            <a:off x="3141383" y="1911601"/>
            <a:ext cx="397983" cy="2417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ACDA5A-2EDD-4539-A5A7-1A7E2E4C029F}"/>
              </a:ext>
            </a:extLst>
          </p:cNvPr>
          <p:cNvSpPr/>
          <p:nvPr/>
        </p:nvSpPr>
        <p:spPr>
          <a:xfrm rot="10800000">
            <a:off x="3120097" y="2578206"/>
            <a:ext cx="413948" cy="254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B42B5E19-1352-4CD7-BA33-5F59FA87A388}"/>
              </a:ext>
            </a:extLst>
          </p:cNvPr>
          <p:cNvSpPr/>
          <p:nvPr/>
        </p:nvSpPr>
        <p:spPr>
          <a:xfrm rot="10800000">
            <a:off x="3152022" y="4200233"/>
            <a:ext cx="412740" cy="2966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34A1CC8-3731-4427-9E37-E524BEB70E91}"/>
              </a:ext>
            </a:extLst>
          </p:cNvPr>
          <p:cNvSpPr/>
          <p:nvPr/>
        </p:nvSpPr>
        <p:spPr>
          <a:xfrm>
            <a:off x="1444847" y="5461392"/>
            <a:ext cx="287552" cy="359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57150" y="1309559"/>
            <a:ext cx="3062947" cy="1944353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600" dirty="0"/>
              <a:t>We decided to do a project to help visually impaired people manage their basic lifestyles in the home environment by voice commands in such a way that they would be accessible to them independently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defRPr/>
            </a:pPr>
            <a:endParaRPr lang="he-IL" sz="900" dirty="0">
              <a:solidFill>
                <a:prstClr val="black"/>
              </a:solidFill>
              <a:latin typeface="Arial" pitchFamily="34" charset="0"/>
              <a:ea typeface="Tahoma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43" y="10267"/>
            <a:ext cx="1429558" cy="111749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Picture 4" descr="קובץ:Ariel University Logo.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7" y="134016"/>
            <a:ext cx="1568633" cy="89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20584"/>
            <a:ext cx="6863787" cy="4260041"/>
          </a:xfrm>
          <a:prstGeom prst="rect">
            <a:avLst/>
          </a:prstGeom>
        </p:spPr>
      </p:pic>
      <p:pic>
        <p:nvPicPr>
          <p:cNvPr id="1028" name="Picture 4" descr="Audio, music, singer, singing, sound, vocal, voice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7" y="8449642"/>
            <a:ext cx="456850" cy="44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</TotalTime>
  <Words>174</Words>
  <Application>Microsoft Office PowerPoint</Application>
  <PresentationFormat>מותאם אישית</PresentationFormat>
  <Paragraphs>17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מתן דהרי</cp:lastModifiedBy>
  <cp:revision>38</cp:revision>
  <dcterms:created xsi:type="dcterms:W3CDTF">2020-05-21T09:41:20Z</dcterms:created>
  <dcterms:modified xsi:type="dcterms:W3CDTF">2020-06-17T17:35:37Z</dcterms:modified>
</cp:coreProperties>
</file>