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DE412835-A3C0-4AA0-9F12-3915904A072B}">
          <p14:sldIdLst>
            <p14:sldId id="257"/>
            <p14:sldId id="256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6" d="100"/>
          <a:sy n="66" d="100"/>
        </p:scale>
        <p:origin x="64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31EE657-A225-42DB-9DCE-4B8B2B4E20EC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D469DA2-3130-40AC-A5CD-D11F3BE8C12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50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הבעיה:</a:t>
            </a:r>
            <a:r>
              <a:rPr lang="he-IL" baseline="0" dirty="0" smtClean="0"/>
              <a:t> אנשים עיוורים שצריכים עזרה בהפעלת המוצרים החשמליים בבית במיוחד בימים אלה.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9DA2-3130-40AC-A5CD-D11F3BE8C12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2228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הפתרון: שימוש באמצעות מתווך המופעל</a:t>
            </a:r>
            <a:r>
              <a:rPr lang="he-IL" baseline="0" dirty="0" smtClean="0"/>
              <a:t> על ידי עוזרת קולית (</a:t>
            </a:r>
            <a:r>
              <a:rPr lang="en-US" baseline="0" dirty="0" smtClean="0"/>
              <a:t>ALEXA</a:t>
            </a:r>
            <a:r>
              <a:rPr lang="he-IL" baseline="0" dirty="0" smtClean="0"/>
              <a:t>) שמאפשר שליטה על מכשירי החשמל המחוברים באמצעות שקע חכם(</a:t>
            </a:r>
            <a:r>
              <a:rPr lang="en-US" baseline="0" dirty="0" smtClean="0"/>
              <a:t>SONOFF</a:t>
            </a:r>
            <a:r>
              <a:rPr lang="he-IL" baseline="0" dirty="0" smtClean="0"/>
              <a:t>) והוגדרו מראש – ובנוסף מנגנון המנתח דפוסי שימוש ומסיק מסקנות בהתאם להרגלי השימוש.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69DA2-3130-40AC-A5CD-D11F3BE8C12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566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3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320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79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41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31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65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26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25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95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83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5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0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48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80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52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C697BE-B6F5-4387-AA88-4EA81D139656}" type="datetimeFigureOut">
              <a:rPr lang="he-IL" smtClean="0"/>
              <a:t>כ"ט/סיון/תש"פ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8134A1-69E9-4B78-9AA2-BCBC86001F1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338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1.png"/><Relationship Id="rId4" Type="http://schemas.openxmlformats.org/officeDocument/2006/relationships/image" Target="../media/image8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baseline="-25000" dirty="0">
                <a:solidFill>
                  <a:srgbClr val="0070C0"/>
                </a:solidFill>
              </a:rPr>
              <a:t>Ambient assisted living using voice assistant </a:t>
            </a:r>
            <a:br>
              <a:rPr lang="en-US" b="1" baseline="-25000" dirty="0">
                <a:solidFill>
                  <a:srgbClr val="0070C0"/>
                </a:solidFill>
              </a:rPr>
            </a:br>
            <a:endParaRPr lang="he-IL" b="1" dirty="0">
              <a:solidFill>
                <a:srgbClr val="0070C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3"/>
          <a:srcRect t="-8789" b="8789"/>
          <a:stretch/>
        </p:blipFill>
        <p:spPr>
          <a:xfrm>
            <a:off x="7954301" y="1592379"/>
            <a:ext cx="3451636" cy="3723292"/>
          </a:xfrm>
          <a:prstGeom prst="rect">
            <a:avLst/>
          </a:prstGeom>
        </p:spPr>
      </p:pic>
      <p:pic>
        <p:nvPicPr>
          <p:cNvPr id="6" name="Picture 10" descr="קרן בני ישיבות - מוצרי חשמל | מזגן אלקטרה פלטינום אינוורטר 180 AAA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1" y="3829716"/>
            <a:ext cx="3294699" cy="23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elp Icons - Download Free Vector Icons | Noun 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179" y="2300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or Double Arrow Icon, Arrow Icons, Arrow, Direction Icon P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96" y="2633306"/>
            <a:ext cx="1250796" cy="125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Vector Double Arrow Icon, Arrow Icons, Arrow, Direction Icon P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52" y="2633306"/>
            <a:ext cx="1250796" cy="125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ניופאן גורמה / קומקום חשמלי מהיר Tef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17" y="1690688"/>
            <a:ext cx="1900354" cy="190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מלבן 7"/>
          <p:cNvSpPr/>
          <p:nvPr/>
        </p:nvSpPr>
        <p:spPr>
          <a:xfrm>
            <a:off x="4020841" y="3879598"/>
            <a:ext cx="4011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problem</a:t>
            </a:r>
            <a:endParaRPr lang="he-IL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27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Blind man icon isometric style Royalty Fre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 rotWithShape="1">
          <a:blip r:embed="rId3"/>
          <a:srcRect t="-8789" b="8789"/>
          <a:stretch/>
        </p:blipFill>
        <p:spPr>
          <a:xfrm>
            <a:off x="7759681" y="2108501"/>
            <a:ext cx="2098838" cy="2535864"/>
          </a:xfrm>
          <a:prstGeom prst="rect">
            <a:avLst/>
          </a:prstGeom>
        </p:spPr>
      </p:pic>
      <p:pic>
        <p:nvPicPr>
          <p:cNvPr id="1034" name="Picture 10" descr="קרן בני ישיבות - מוצרי חשמל | מזגן אלקטרה פלטינום אינוורטר 180 AAA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50" y="3463869"/>
            <a:ext cx="1473975" cy="106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y Amazon Echo Dot 3rd Gen Light Gray - Smart Speaker Alexa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20" y="2094754"/>
            <a:ext cx="2602725" cy="260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Vector Double Arrow Icon, Arrow Icons, Arrow, Direction Icon PNG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37" y="2900971"/>
            <a:ext cx="927767" cy="92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Vector Double Arrow Icon, Arrow Icons, Arrow, Direction Icon PNG ..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89" y="3018084"/>
            <a:ext cx="812621" cy="81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voice Icon - Free Ic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47497" y="1962524"/>
            <a:ext cx="961603" cy="9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ata Science Icon png download - 609*488 - Free Transparent Data ..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3" y="4194381"/>
            <a:ext cx="2097066" cy="11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ניופאן גורמה / קומקום חשמלי מהיר Tefal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40" y="2026404"/>
            <a:ext cx="1120985" cy="11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לבן 10"/>
          <p:cNvSpPr/>
          <p:nvPr/>
        </p:nvSpPr>
        <p:spPr>
          <a:xfrm>
            <a:off x="4541017" y="1519996"/>
            <a:ext cx="2927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Solution :</a:t>
            </a:r>
            <a:endParaRPr lang="he-IL" sz="5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29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עקרונות </a:t>
            </a:r>
            <a:r>
              <a:rPr lang="en-US" dirty="0" err="1" smtClean="0"/>
              <a:t>מנחים</a:t>
            </a:r>
            <a:r>
              <a:rPr lang="en-US" dirty="0" smtClean="0"/>
              <a:t> </a:t>
            </a:r>
            <a:r>
              <a:rPr lang="en-US" dirty="0" err="1" smtClean="0"/>
              <a:t>בביצוע</a:t>
            </a:r>
            <a:r>
              <a:rPr lang="en-US" dirty="0" smtClean="0"/>
              <a:t> </a:t>
            </a:r>
            <a:r>
              <a:rPr lang="en-US" dirty="0" err="1" smtClean="0"/>
              <a:t>הפרוייקט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תמיכה</a:t>
            </a:r>
            <a:r>
              <a:rPr lang="en-US" dirty="0" smtClean="0"/>
              <a:t> </a:t>
            </a:r>
            <a:r>
              <a:rPr lang="en-US" dirty="0" err="1" smtClean="0"/>
              <a:t>באורח</a:t>
            </a:r>
            <a:r>
              <a:rPr lang="en-US" dirty="0" smtClean="0"/>
              <a:t> </a:t>
            </a:r>
            <a:r>
              <a:rPr lang="en-US" dirty="0" err="1" smtClean="0"/>
              <a:t>החיים</a:t>
            </a:r>
            <a:r>
              <a:rPr lang="en-US" dirty="0" smtClean="0"/>
              <a:t> </a:t>
            </a:r>
            <a:r>
              <a:rPr lang="en-US" dirty="0" err="1" smtClean="0"/>
              <a:t>של</a:t>
            </a:r>
            <a:r>
              <a:rPr lang="en-US" dirty="0" smtClean="0"/>
              <a:t> </a:t>
            </a:r>
            <a:r>
              <a:rPr lang="en-US" dirty="0" err="1" smtClean="0"/>
              <a:t>העיוור</a:t>
            </a:r>
            <a:r>
              <a:rPr lang="en-US" dirty="0" smtClean="0"/>
              <a:t>- </a:t>
            </a:r>
            <a:r>
              <a:rPr lang="en-US" dirty="0" err="1" smtClean="0"/>
              <a:t>אפשרות</a:t>
            </a:r>
            <a:r>
              <a:rPr lang="en-US" dirty="0"/>
              <a:t> </a:t>
            </a:r>
            <a:r>
              <a:rPr lang="en-US" dirty="0" err="1" smtClean="0"/>
              <a:t>לשליטה</a:t>
            </a:r>
            <a:r>
              <a:rPr lang="en-US" dirty="0" smtClean="0"/>
              <a:t> </a:t>
            </a:r>
            <a:r>
              <a:rPr lang="en-US" dirty="0" err="1" smtClean="0"/>
              <a:t>קולית</a:t>
            </a:r>
            <a:r>
              <a:rPr lang="en-US" dirty="0" smtClean="0"/>
              <a:t> </a:t>
            </a:r>
            <a:r>
              <a:rPr lang="en-US" dirty="0" err="1" smtClean="0"/>
              <a:t>על</a:t>
            </a:r>
            <a:r>
              <a:rPr lang="en-US" dirty="0" smtClean="0"/>
              <a:t> </a:t>
            </a:r>
            <a:r>
              <a:rPr lang="en-US" dirty="0" err="1" smtClean="0"/>
              <a:t>מכשירי</a:t>
            </a:r>
            <a:r>
              <a:rPr lang="en-US" dirty="0" smtClean="0"/>
              <a:t> </a:t>
            </a:r>
            <a:r>
              <a:rPr lang="en-US" dirty="0" err="1" smtClean="0"/>
              <a:t>החשמל</a:t>
            </a:r>
            <a:r>
              <a:rPr lang="en-US" dirty="0" smtClean="0"/>
              <a:t> </a:t>
            </a:r>
            <a:r>
              <a:rPr lang="en-US" dirty="0" err="1" smtClean="0"/>
              <a:t>שהוגדרו</a:t>
            </a:r>
            <a:r>
              <a:rPr lang="en-US" dirty="0" smtClean="0"/>
              <a:t> </a:t>
            </a:r>
            <a:r>
              <a:rPr lang="en-US" dirty="0" err="1" smtClean="0"/>
              <a:t>מראש</a:t>
            </a:r>
            <a:r>
              <a:rPr lang="en-US" dirty="0" smtClean="0"/>
              <a:t> </a:t>
            </a:r>
            <a:r>
              <a:rPr lang="en-US" dirty="0" err="1" smtClean="0"/>
              <a:t>וחוברו</a:t>
            </a:r>
            <a:r>
              <a:rPr lang="en-US" dirty="0" smtClean="0"/>
              <a:t> </a:t>
            </a:r>
            <a:r>
              <a:rPr lang="en-US" dirty="0" err="1" smtClean="0"/>
              <a:t>באמצעות</a:t>
            </a:r>
            <a:r>
              <a:rPr lang="en-US" dirty="0" smtClean="0"/>
              <a:t> </a:t>
            </a:r>
            <a:r>
              <a:rPr lang="en-US" dirty="0" err="1" smtClean="0"/>
              <a:t>שקע</a:t>
            </a:r>
            <a:r>
              <a:rPr lang="en-US" dirty="0" smtClean="0"/>
              <a:t> </a:t>
            </a:r>
            <a:r>
              <a:rPr lang="en-US" dirty="0" err="1" smtClean="0"/>
              <a:t>הSONOFF</a:t>
            </a:r>
            <a:r>
              <a:rPr lang="he-IL" dirty="0" smtClean="0"/>
              <a:t> למערכת.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בטיחות</a:t>
            </a:r>
            <a:r>
              <a:rPr lang="en-US" dirty="0" smtClean="0"/>
              <a:t> </a:t>
            </a:r>
            <a:r>
              <a:rPr lang="en-US" dirty="0" err="1" smtClean="0"/>
              <a:t>בשימוש</a:t>
            </a:r>
            <a:r>
              <a:rPr lang="en-US" dirty="0" smtClean="0"/>
              <a:t> – </a:t>
            </a:r>
            <a:r>
              <a:rPr lang="en-US" dirty="0" err="1" smtClean="0"/>
              <a:t>לא</a:t>
            </a:r>
            <a:r>
              <a:rPr lang="en-US" dirty="0" smtClean="0"/>
              <a:t> </a:t>
            </a:r>
            <a:r>
              <a:rPr lang="en-US" dirty="0" err="1" smtClean="0"/>
              <a:t>לסכן</a:t>
            </a:r>
            <a:r>
              <a:rPr lang="en-US" dirty="0" smtClean="0"/>
              <a:t> </a:t>
            </a:r>
            <a:r>
              <a:rPr lang="en-US" dirty="0" err="1" smtClean="0"/>
              <a:t>אפילו</a:t>
            </a:r>
            <a:r>
              <a:rPr lang="en-US" dirty="0" smtClean="0"/>
              <a:t> </a:t>
            </a:r>
            <a:r>
              <a:rPr lang="en-US" dirty="0" err="1" smtClean="0"/>
              <a:t>במעט</a:t>
            </a:r>
            <a:r>
              <a:rPr lang="en-US" dirty="0" smtClean="0"/>
              <a:t> </a:t>
            </a:r>
            <a:r>
              <a:rPr lang="en-US" dirty="0" err="1" smtClean="0"/>
              <a:t>את</a:t>
            </a:r>
            <a:r>
              <a:rPr lang="en-US" dirty="0" smtClean="0"/>
              <a:t> </a:t>
            </a:r>
            <a:r>
              <a:rPr lang="en-US" dirty="0" err="1" smtClean="0"/>
              <a:t>המשתמש</a:t>
            </a:r>
            <a:r>
              <a:rPr lang="en-US" dirty="0" smtClean="0"/>
              <a:t> </a:t>
            </a:r>
            <a:r>
              <a:rPr lang="en-US" dirty="0" err="1" smtClean="0"/>
              <a:t>בשום</a:t>
            </a:r>
            <a:r>
              <a:rPr lang="en-US" dirty="0" smtClean="0"/>
              <a:t> </a:t>
            </a:r>
            <a:r>
              <a:rPr lang="en-US" dirty="0" err="1" smtClean="0"/>
              <a:t>שלב</a:t>
            </a:r>
            <a:r>
              <a:rPr lang="en-US" dirty="0" smtClean="0"/>
              <a:t> </a:t>
            </a:r>
            <a:r>
              <a:rPr lang="en-US" dirty="0" err="1" smtClean="0"/>
              <a:t>וכן</a:t>
            </a:r>
            <a:r>
              <a:rPr lang="en-US" dirty="0" smtClean="0"/>
              <a:t> </a:t>
            </a:r>
            <a:r>
              <a:rPr lang="en-US" dirty="0" err="1" smtClean="0"/>
              <a:t>להתריע</a:t>
            </a:r>
            <a:r>
              <a:rPr lang="en-US" dirty="0" smtClean="0"/>
              <a:t> </a:t>
            </a:r>
            <a:r>
              <a:rPr lang="en-US" dirty="0" err="1" smtClean="0"/>
              <a:t>ואף</a:t>
            </a:r>
            <a:r>
              <a:rPr lang="en-US" dirty="0" smtClean="0"/>
              <a:t> </a:t>
            </a:r>
            <a:r>
              <a:rPr lang="en-US" dirty="0" err="1" smtClean="0"/>
              <a:t>לכבות</a:t>
            </a:r>
            <a:r>
              <a:rPr lang="en-US" dirty="0" smtClean="0"/>
              <a:t> </a:t>
            </a:r>
            <a:r>
              <a:rPr lang="en-US" dirty="0" err="1" smtClean="0"/>
              <a:t>במידה</a:t>
            </a:r>
            <a:r>
              <a:rPr lang="en-US" dirty="0" smtClean="0"/>
              <a:t> </a:t>
            </a:r>
            <a:r>
              <a:rPr lang="en-US" dirty="0" err="1" smtClean="0"/>
              <a:t>ומכשיר</a:t>
            </a:r>
            <a:r>
              <a:rPr lang="en-US" dirty="0" smtClean="0"/>
              <a:t> </a:t>
            </a:r>
            <a:r>
              <a:rPr lang="en-US" dirty="0" err="1" smtClean="0"/>
              <a:t>חשמלי</a:t>
            </a:r>
            <a:r>
              <a:rPr lang="en-US" dirty="0" smtClean="0"/>
              <a:t> </a:t>
            </a:r>
            <a:r>
              <a:rPr lang="en-US" dirty="0" err="1" smtClean="0"/>
              <a:t>שהוגדר</a:t>
            </a:r>
            <a:r>
              <a:rPr lang="en-US" dirty="0" smtClean="0"/>
              <a:t> “</a:t>
            </a:r>
            <a:r>
              <a:rPr lang="en-US" dirty="0" err="1" smtClean="0"/>
              <a:t>מסוכן</a:t>
            </a:r>
            <a:r>
              <a:rPr lang="en-US" dirty="0" smtClean="0"/>
              <a:t>”</a:t>
            </a:r>
            <a:r>
              <a:rPr lang="he-IL" dirty="0" smtClean="0"/>
              <a:t> נשכח דלוק.</a:t>
            </a:r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מעקב אחר תבניות שימוש וזיהוי דפוסים\הרגלים באמצעות מנגנון "לומד" שיסיק מסקנות ויזהה מצבי "אנומליה" ואף יתריע עליהם.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6678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תהליך המערכת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זיהוי</a:t>
            </a:r>
            <a:r>
              <a:rPr lang="en-US" dirty="0" smtClean="0"/>
              <a:t> </a:t>
            </a:r>
            <a:r>
              <a:rPr lang="en-US" dirty="0" err="1" smtClean="0"/>
              <a:t>הצורך</a:t>
            </a:r>
            <a:r>
              <a:rPr lang="en-US" dirty="0" smtClean="0"/>
              <a:t>&lt;- </a:t>
            </a:r>
            <a:r>
              <a:rPr lang="he-IL" dirty="0" smtClean="0"/>
              <a:t> בחירת מכשירי החשמל -&gt; הרכבת שקעי ה</a:t>
            </a:r>
            <a:r>
              <a:rPr lang="en-US" dirty="0" smtClean="0"/>
              <a:t>SONOFF</a:t>
            </a:r>
            <a:r>
              <a:rPr lang="he-IL" dirty="0" smtClean="0"/>
              <a:t> למכשירים שנבחרו -&gt; הגדרת רשת ה</a:t>
            </a:r>
            <a:r>
              <a:rPr lang="en-US" dirty="0" smtClean="0"/>
              <a:t>WIFI</a:t>
            </a:r>
            <a:r>
              <a:rPr lang="he-IL" dirty="0" smtClean="0"/>
              <a:t> הביתית ותהליך קונפיגורציה לשקעים דרך הממשק של </a:t>
            </a:r>
            <a:r>
              <a:rPr lang="en-US" dirty="0" smtClean="0"/>
              <a:t>TASMOTA</a:t>
            </a:r>
            <a:r>
              <a:rPr lang="he-IL" dirty="0" smtClean="0"/>
              <a:t> (יבוצע ע"י איש טכנולוגי כמובן) -&gt; חיבור והפעלת העוזרת הקולית, השרת ורכיבי המערכת -&gt; בדיקת תקינות קצרה ולאחר מכן העיוור יוכל להתחיל להשתמש במערכת לבדו ללא כל עזרה מבחוץ. </a:t>
            </a:r>
          </a:p>
          <a:p>
            <a:r>
              <a:rPr lang="he-IL" dirty="0" smtClean="0"/>
              <a:t>ממשק </a:t>
            </a:r>
            <a:r>
              <a:rPr lang="en-US" dirty="0" smtClean="0"/>
              <a:t>WEB</a:t>
            </a:r>
            <a:r>
              <a:rPr lang="he-IL" dirty="0" smtClean="0"/>
              <a:t> פשוט שיציג מסקנות\דפוסי שימוש לאחד מבני המשפחה ויאפשר מעקב ותשאול מסד הנתונים אודות הנתונים שהצטברו.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3661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</TotalTime>
  <Words>213</Words>
  <Application>Microsoft Office PowerPoint</Application>
  <PresentationFormat>מסך רחב</PresentationFormat>
  <Paragraphs>16</Paragraphs>
  <Slides>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Times New Roman</vt:lpstr>
      <vt:lpstr>אורגני</vt:lpstr>
      <vt:lpstr>Ambient assisted living using voice assistant  </vt:lpstr>
      <vt:lpstr>מצגת של PowerPoint‏</vt:lpstr>
      <vt:lpstr>עקרונות מנחים בביצוע הפרוייקט</vt:lpstr>
      <vt:lpstr>תהליך המערכת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מתן דהרי</dc:creator>
  <cp:lastModifiedBy>מתן דהרי</cp:lastModifiedBy>
  <cp:revision>8</cp:revision>
  <dcterms:created xsi:type="dcterms:W3CDTF">2020-06-21T05:43:30Z</dcterms:created>
  <dcterms:modified xsi:type="dcterms:W3CDTF">2020-06-21T06:51:52Z</dcterms:modified>
</cp:coreProperties>
</file>