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CC647-9C9D-4582-8807-2493F704000B}" v="251" dt="2024-03-17T19:00:26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CCEO LACCEO" userId="c2d6c7198722910b" providerId="LiveId" clId="{E83CC647-9C9D-4582-8807-2493F704000B}"/>
    <pc:docChg chg="custSel addSld modSld">
      <pc:chgData name="LACCEO LACCEO" userId="c2d6c7198722910b" providerId="LiveId" clId="{E83CC647-9C9D-4582-8807-2493F704000B}" dt="2024-03-17T19:11:20.371" v="1017" actId="20577"/>
      <pc:docMkLst>
        <pc:docMk/>
      </pc:docMkLst>
      <pc:sldChg chg="modSp mod">
        <pc:chgData name="LACCEO LACCEO" userId="c2d6c7198722910b" providerId="LiveId" clId="{E83CC647-9C9D-4582-8807-2493F704000B}" dt="2024-03-13T20:06:43.421" v="1" actId="27636"/>
        <pc:sldMkLst>
          <pc:docMk/>
          <pc:sldMk cId="1583120128" sldId="280"/>
        </pc:sldMkLst>
        <pc:spChg chg="mod">
          <ac:chgData name="LACCEO LACCEO" userId="c2d6c7198722910b" providerId="LiveId" clId="{E83CC647-9C9D-4582-8807-2493F704000B}" dt="2024-03-13T20:06:43.421" v="1" actId="27636"/>
          <ac:spMkLst>
            <pc:docMk/>
            <pc:sldMk cId="1583120128" sldId="280"/>
            <ac:spMk id="2" creationId="{0D1F047C-C727-42A7-85C5-68C5AA1B1A93}"/>
          </ac:spMkLst>
        </pc:spChg>
      </pc:sldChg>
      <pc:sldChg chg="modSp mod">
        <pc:chgData name="LACCEO LACCEO" userId="c2d6c7198722910b" providerId="LiveId" clId="{E83CC647-9C9D-4582-8807-2493F704000B}" dt="2024-03-17T18:55:05.192" v="266" actId="20577"/>
        <pc:sldMkLst>
          <pc:docMk/>
          <pc:sldMk cId="3265077456" sldId="281"/>
        </pc:sldMkLst>
        <pc:spChg chg="mod">
          <ac:chgData name="LACCEO LACCEO" userId="c2d6c7198722910b" providerId="LiveId" clId="{E83CC647-9C9D-4582-8807-2493F704000B}" dt="2024-03-17T18:55:05.192" v="266" actId="20577"/>
          <ac:spMkLst>
            <pc:docMk/>
            <pc:sldMk cId="3265077456" sldId="281"/>
            <ac:spMk id="2" creationId="{AF71F205-E8A9-4237-8AD2-ABD9BF694F3E}"/>
          </ac:spMkLst>
        </pc:spChg>
        <pc:graphicFrameChg chg="mod">
          <ac:chgData name="LACCEO LACCEO" userId="c2d6c7198722910b" providerId="LiveId" clId="{E83CC647-9C9D-4582-8807-2493F704000B}" dt="2024-03-17T18:54:43.528" v="251" actId="20577"/>
          <ac:graphicFrameMkLst>
            <pc:docMk/>
            <pc:sldMk cId="3265077456" sldId="281"/>
            <ac:graphicFrameMk id="12" creationId="{1E5659A2-FA7D-4C38-864B-37B42C27540F}"/>
          </ac:graphicFrameMkLst>
        </pc:graphicFrameChg>
      </pc:sldChg>
      <pc:sldChg chg="modSp new mod">
        <pc:chgData name="LACCEO LACCEO" userId="c2d6c7198722910b" providerId="LiveId" clId="{E83CC647-9C9D-4582-8807-2493F704000B}" dt="2024-03-17T18:59:10.518" v="470" actId="20577"/>
        <pc:sldMkLst>
          <pc:docMk/>
          <pc:sldMk cId="4077272093" sldId="282"/>
        </pc:sldMkLst>
        <pc:spChg chg="mod">
          <ac:chgData name="LACCEO LACCEO" userId="c2d6c7198722910b" providerId="LiveId" clId="{E83CC647-9C9D-4582-8807-2493F704000B}" dt="2024-03-17T18:56:04.181" v="280" actId="20577"/>
          <ac:spMkLst>
            <pc:docMk/>
            <pc:sldMk cId="4077272093" sldId="282"/>
            <ac:spMk id="2" creationId="{A5CD0F79-8AFF-E766-A467-DE0A666B903F}"/>
          </ac:spMkLst>
        </pc:spChg>
        <pc:spChg chg="mod">
          <ac:chgData name="LACCEO LACCEO" userId="c2d6c7198722910b" providerId="LiveId" clId="{E83CC647-9C9D-4582-8807-2493F704000B}" dt="2024-03-17T18:59:10.518" v="470" actId="20577"/>
          <ac:spMkLst>
            <pc:docMk/>
            <pc:sldMk cId="4077272093" sldId="282"/>
            <ac:spMk id="3" creationId="{6467293A-A5A2-F09D-80FE-AA150CE8732B}"/>
          </ac:spMkLst>
        </pc:spChg>
      </pc:sldChg>
      <pc:sldChg chg="modSp new mod">
        <pc:chgData name="LACCEO LACCEO" userId="c2d6c7198722910b" providerId="LiveId" clId="{E83CC647-9C9D-4582-8807-2493F704000B}" dt="2024-03-17T19:00:47.634" v="519" actId="6549"/>
        <pc:sldMkLst>
          <pc:docMk/>
          <pc:sldMk cId="2891333060" sldId="283"/>
        </pc:sldMkLst>
        <pc:spChg chg="mod">
          <ac:chgData name="LACCEO LACCEO" userId="c2d6c7198722910b" providerId="LiveId" clId="{E83CC647-9C9D-4582-8807-2493F704000B}" dt="2024-03-17T18:59:43.172" v="482" actId="20577"/>
          <ac:spMkLst>
            <pc:docMk/>
            <pc:sldMk cId="2891333060" sldId="283"/>
            <ac:spMk id="2" creationId="{D3D337C6-6416-BBE1-8A9F-B7F74D0D8F4D}"/>
          </ac:spMkLst>
        </pc:spChg>
        <pc:spChg chg="mod">
          <ac:chgData name="LACCEO LACCEO" userId="c2d6c7198722910b" providerId="LiveId" clId="{E83CC647-9C9D-4582-8807-2493F704000B}" dt="2024-03-17T19:00:47.634" v="519" actId="6549"/>
          <ac:spMkLst>
            <pc:docMk/>
            <pc:sldMk cId="2891333060" sldId="283"/>
            <ac:spMk id="3" creationId="{F4EC634D-772D-CA68-810E-18102E50A740}"/>
          </ac:spMkLst>
        </pc:spChg>
      </pc:sldChg>
      <pc:sldChg chg="modSp new mod">
        <pc:chgData name="LACCEO LACCEO" userId="c2d6c7198722910b" providerId="LiveId" clId="{E83CC647-9C9D-4582-8807-2493F704000B}" dt="2024-03-17T19:04:09.758" v="717" actId="20577"/>
        <pc:sldMkLst>
          <pc:docMk/>
          <pc:sldMk cId="1842673739" sldId="284"/>
        </pc:sldMkLst>
        <pc:spChg chg="mod">
          <ac:chgData name="LACCEO LACCEO" userId="c2d6c7198722910b" providerId="LiveId" clId="{E83CC647-9C9D-4582-8807-2493F704000B}" dt="2024-03-17T19:01:21.297" v="525" actId="20577"/>
          <ac:spMkLst>
            <pc:docMk/>
            <pc:sldMk cId="1842673739" sldId="284"/>
            <ac:spMk id="2" creationId="{504D7D19-9165-DA9C-1967-665E0A4156F1}"/>
          </ac:spMkLst>
        </pc:spChg>
        <pc:spChg chg="mod">
          <ac:chgData name="LACCEO LACCEO" userId="c2d6c7198722910b" providerId="LiveId" clId="{E83CC647-9C9D-4582-8807-2493F704000B}" dt="2024-03-17T19:04:09.758" v="717" actId="20577"/>
          <ac:spMkLst>
            <pc:docMk/>
            <pc:sldMk cId="1842673739" sldId="284"/>
            <ac:spMk id="3" creationId="{7FEF416B-7BFF-3C2F-0DE2-19F5B28D766A}"/>
          </ac:spMkLst>
        </pc:spChg>
      </pc:sldChg>
      <pc:sldChg chg="modSp new mod">
        <pc:chgData name="LACCEO LACCEO" userId="c2d6c7198722910b" providerId="LiveId" clId="{E83CC647-9C9D-4582-8807-2493F704000B}" dt="2024-03-17T19:05:20.274" v="810" actId="20577"/>
        <pc:sldMkLst>
          <pc:docMk/>
          <pc:sldMk cId="1653706406" sldId="285"/>
        </pc:sldMkLst>
        <pc:spChg chg="mod">
          <ac:chgData name="LACCEO LACCEO" userId="c2d6c7198722910b" providerId="LiveId" clId="{E83CC647-9C9D-4582-8807-2493F704000B}" dt="2024-03-17T19:04:27.936" v="730" actId="20577"/>
          <ac:spMkLst>
            <pc:docMk/>
            <pc:sldMk cId="1653706406" sldId="285"/>
            <ac:spMk id="2" creationId="{23EA4F28-CFD1-8B0B-A749-FB4E8C1E67B9}"/>
          </ac:spMkLst>
        </pc:spChg>
        <pc:spChg chg="mod">
          <ac:chgData name="LACCEO LACCEO" userId="c2d6c7198722910b" providerId="LiveId" clId="{E83CC647-9C9D-4582-8807-2493F704000B}" dt="2024-03-17T19:05:20.274" v="810" actId="20577"/>
          <ac:spMkLst>
            <pc:docMk/>
            <pc:sldMk cId="1653706406" sldId="285"/>
            <ac:spMk id="3" creationId="{72198BB5-0A06-2F01-B90A-3D82647CE11C}"/>
          </ac:spMkLst>
        </pc:spChg>
      </pc:sldChg>
      <pc:sldChg chg="modSp new mod">
        <pc:chgData name="LACCEO LACCEO" userId="c2d6c7198722910b" providerId="LiveId" clId="{E83CC647-9C9D-4582-8807-2493F704000B}" dt="2024-03-17T19:11:20.371" v="1017" actId="20577"/>
        <pc:sldMkLst>
          <pc:docMk/>
          <pc:sldMk cId="1089320113" sldId="286"/>
        </pc:sldMkLst>
        <pc:spChg chg="mod">
          <ac:chgData name="LACCEO LACCEO" userId="c2d6c7198722910b" providerId="LiveId" clId="{E83CC647-9C9D-4582-8807-2493F704000B}" dt="2024-03-17T19:06:14.906" v="857" actId="20577"/>
          <ac:spMkLst>
            <pc:docMk/>
            <pc:sldMk cId="1089320113" sldId="286"/>
            <ac:spMk id="2" creationId="{B619F8F7-C043-68C6-94A8-F17973C1F841}"/>
          </ac:spMkLst>
        </pc:spChg>
        <pc:spChg chg="mod">
          <ac:chgData name="LACCEO LACCEO" userId="c2d6c7198722910b" providerId="LiveId" clId="{E83CC647-9C9D-4582-8807-2493F704000B}" dt="2024-03-17T19:11:20.371" v="1017" actId="20577"/>
          <ac:spMkLst>
            <pc:docMk/>
            <pc:sldMk cId="1089320113" sldId="286"/>
            <ac:spMk id="3" creationId="{2F053319-9E92-94B0-F72F-F6FD31857AD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The System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Goals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Performance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 Services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Results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Trading Results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Dataset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Usage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ML Models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Scores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Compliance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1FC28EF9-E519-4C80-9583-6CF6DD0903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Stakeholders</a:t>
          </a:r>
        </a:p>
      </dgm:t>
    </dgm:pt>
    <dgm:pt modelId="{71873DBC-56BA-45EF-A6D7-CD8846D92C09}" type="parTrans" cxnId="{E1A02962-1B12-4619-8B0C-31E1360AE49B}">
      <dgm:prSet/>
      <dgm:spPr/>
      <dgm:t>
        <a:bodyPr/>
        <a:lstStyle/>
        <a:p>
          <a:endParaRPr lang="en-US"/>
        </a:p>
      </dgm:t>
    </dgm:pt>
    <dgm:pt modelId="{5A80171A-3D8E-4EDA-B693-664B08C2F2C5}" type="sibTrans" cxnId="{E1A02962-1B12-4619-8B0C-31E1360AE49B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E1A02962-1B12-4619-8B0C-31E1360AE49B}" srcId="{E754A2A0-41CE-428B-9DDC-DCD1FD12D16A}" destId="{1FC28EF9-E519-4C80-9583-6CF6DD09033F}" srcOrd="3" destOrd="0" parTransId="{71873DBC-56BA-45EF-A6D7-CD8846D92C09}" sibTransId="{5A80171A-3D8E-4EDA-B693-664B08C2F2C5}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159C62B3-985E-4CD9-8425-01ECC3BF0DD0}" type="presOf" srcId="{1FC28EF9-E519-4C80-9583-6CF6DD09033F}" destId="{DD091D0A-5A25-4241-91F3-18D32B0BDD4F}" srcOrd="0" destOrd="3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11940" y="323680"/>
          <a:ext cx="1079788" cy="1079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9279" y="1535366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The System</a:t>
          </a:r>
        </a:p>
      </dsp:txBody>
      <dsp:txXfrm>
        <a:off x="9279" y="1535366"/>
        <a:ext cx="3085109" cy="462766"/>
      </dsp:txXfrm>
    </dsp:sp>
    <dsp:sp modelId="{DD091D0A-5A25-4241-91F3-18D32B0BDD4F}">
      <dsp:nvSpPr>
        <dsp:cNvPr id="0" name=""/>
        <dsp:cNvSpPr/>
      </dsp:nvSpPr>
      <dsp:spPr>
        <a:xfrm>
          <a:off x="9279" y="2059480"/>
          <a:ext cx="3085109" cy="133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Goals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Dataset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Usage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Stakeholders</a:t>
          </a:r>
        </a:p>
      </dsp:txBody>
      <dsp:txXfrm>
        <a:off x="9279" y="2059480"/>
        <a:ext cx="3085109" cy="1331589"/>
      </dsp:txXfrm>
    </dsp:sp>
    <dsp:sp modelId="{210823F6-AC1A-46E3-9D99-A319DF497539}">
      <dsp:nvSpPr>
        <dsp:cNvPr id="0" name=""/>
        <dsp:cNvSpPr/>
      </dsp:nvSpPr>
      <dsp:spPr>
        <a:xfrm>
          <a:off x="4636943" y="323680"/>
          <a:ext cx="1079788" cy="10797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4282" y="1535366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Performance</a:t>
          </a:r>
        </a:p>
      </dsp:txBody>
      <dsp:txXfrm>
        <a:off x="3634282" y="1535366"/>
        <a:ext cx="3085109" cy="462766"/>
      </dsp:txXfrm>
    </dsp:sp>
    <dsp:sp modelId="{7CD40649-A74C-4AD8-B9D0-2573A1955C91}">
      <dsp:nvSpPr>
        <dsp:cNvPr id="0" name=""/>
        <dsp:cNvSpPr/>
      </dsp:nvSpPr>
      <dsp:spPr>
        <a:xfrm>
          <a:off x="3634282" y="2059480"/>
          <a:ext cx="3085109" cy="133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AI Services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ML Models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Scores</a:t>
          </a:r>
        </a:p>
      </dsp:txBody>
      <dsp:txXfrm>
        <a:off x="3634282" y="2059480"/>
        <a:ext cx="3085109" cy="1331589"/>
      </dsp:txXfrm>
    </dsp:sp>
    <dsp:sp modelId="{B0A3ABD2-C471-4A21-8AEF-3843C86919E1}">
      <dsp:nvSpPr>
        <dsp:cNvPr id="0" name=""/>
        <dsp:cNvSpPr/>
      </dsp:nvSpPr>
      <dsp:spPr>
        <a:xfrm>
          <a:off x="8261946" y="323680"/>
          <a:ext cx="1079788" cy="10797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59286" y="1535366"/>
          <a:ext cx="3085109" cy="462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Results</a:t>
          </a:r>
        </a:p>
      </dsp:txBody>
      <dsp:txXfrm>
        <a:off x="7259286" y="1535366"/>
        <a:ext cx="3085109" cy="462766"/>
      </dsp:txXfrm>
    </dsp:sp>
    <dsp:sp modelId="{6418EBED-F111-425B-8EE2-06B8B2297A68}">
      <dsp:nvSpPr>
        <dsp:cNvPr id="0" name=""/>
        <dsp:cNvSpPr/>
      </dsp:nvSpPr>
      <dsp:spPr>
        <a:xfrm>
          <a:off x="7259286" y="2059480"/>
          <a:ext cx="3085109" cy="1331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Trading Results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Compliance</a:t>
          </a:r>
        </a:p>
      </dsp:txBody>
      <dsp:txXfrm>
        <a:off x="7259286" y="2059480"/>
        <a:ext cx="3085109" cy="133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irstratedata.com/cb/4/complete-stocks-et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577009"/>
            <a:ext cx="3675599" cy="130958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AI </a:t>
            </a:r>
            <a:br>
              <a:rPr lang="en-US" sz="2800" b="1" dirty="0">
                <a:latin typeface="Arial Black" panose="020B0A04020102020204" pitchFamily="34" charset="0"/>
              </a:rPr>
            </a:br>
            <a:r>
              <a:rPr lang="en-US" sz="2800" b="1" dirty="0">
                <a:latin typeface="Arial Black" panose="020B0A04020102020204" pitchFamily="34" charset="0"/>
              </a:rPr>
              <a:t>Stock Trading 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3154017"/>
            <a:ext cx="3675600" cy="2030460"/>
          </a:xfrm>
        </p:spPr>
        <p:txBody>
          <a:bodyPr>
            <a:normAutofit/>
          </a:bodyPr>
          <a:lstStyle/>
          <a:p>
            <a:pPr algn="l"/>
            <a:r>
              <a:rPr lang="en-US" sz="2300" dirty="0">
                <a:solidFill>
                  <a:srgbClr val="5792BA"/>
                </a:solidFill>
              </a:rPr>
              <a:t>AAI 590 – Capstone</a:t>
            </a:r>
          </a:p>
          <a:p>
            <a:pPr algn="l"/>
            <a:r>
              <a:rPr lang="en-US" dirty="0">
                <a:solidFill>
                  <a:srgbClr val="5792BA"/>
                </a:solidFill>
              </a:rPr>
              <a:t>Group 6</a:t>
            </a:r>
          </a:p>
          <a:p>
            <a:pPr algn="l"/>
            <a:r>
              <a:rPr lang="en-US" sz="2000" dirty="0">
                <a:solidFill>
                  <a:srgbClr val="5792BA"/>
                </a:solidFill>
              </a:rPr>
              <a:t>Javon Kitson, Nathan Metheny, Adam Graves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Key Discussions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530866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0F79-8AFF-E766-A467-DE0A666B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7293A-A5A2-F09D-80FE-AA150CE8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Stock Trading system for personal investments</a:t>
            </a:r>
          </a:p>
          <a:p>
            <a:r>
              <a:rPr lang="en-US" dirty="0"/>
              <a:t>AI Model driven trading decisions: Machine Reinforcement Learning</a:t>
            </a:r>
          </a:p>
          <a:p>
            <a:r>
              <a:rPr lang="en-US" dirty="0"/>
              <a:t>Adhere to Compliance Regulations</a:t>
            </a:r>
          </a:p>
        </p:txBody>
      </p:sp>
    </p:spTree>
    <p:extLst>
      <p:ext uri="{BB962C8B-B14F-4D97-AF65-F5344CB8AC3E}">
        <p14:creationId xmlns:p14="http://schemas.microsoft.com/office/powerpoint/2010/main" val="407727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37C6-6416-BBE1-8A9F-B7F74D0D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634D-772D-CA68-810E-18102E50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Purchased from First </a:t>
            </a:r>
            <a:r>
              <a:rPr lang="en-US" dirty="0" err="1"/>
              <a:t>RateData</a:t>
            </a:r>
            <a:r>
              <a:rPr lang="en-US" dirty="0"/>
              <a:t>: </a:t>
            </a:r>
            <a:r>
              <a:rPr lang="en-US" b="0" i="0" u="none" strike="noStrike" dirty="0">
                <a:effectLst/>
                <a:latin typeface="system-ui"/>
                <a:hlinkClick r:id="rId2"/>
              </a:rPr>
              <a:t>https://firstratedata.com/cb/4/complete-stocks-etf</a:t>
            </a:r>
            <a:endParaRPr lang="en-US" b="0" i="0" u="none" strike="noStrike" dirty="0">
              <a:effectLst/>
              <a:latin typeface="system-ui"/>
            </a:endParaRPr>
          </a:p>
          <a:p>
            <a:r>
              <a:rPr lang="en-US" b="0" i="0" dirty="0">
                <a:effectLst/>
                <a:latin typeface="system-ui"/>
              </a:rPr>
              <a:t>Volume: 262GB</a:t>
            </a:r>
          </a:p>
          <a:p>
            <a:r>
              <a:rPr lang="en-US" b="0" i="0" dirty="0">
                <a:effectLst/>
                <a:latin typeface="system-ui"/>
              </a:rPr>
              <a:t>Unique Tickers: 10120 ~7k Stocks + ~3k ETFs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7D19-9165-DA9C-1967-665E0A41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416B-7BFF-3C2F-0DE2-19F5B28D7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as a Service (SaaS): Web Based</a:t>
            </a:r>
          </a:p>
          <a:p>
            <a:r>
              <a:rPr lang="en-US" dirty="0"/>
              <a:t>Monthly Subscription fee</a:t>
            </a:r>
          </a:p>
          <a:p>
            <a:r>
              <a:rPr lang="en-US" dirty="0"/>
              <a:t>AI based stock trading decisions aligned with personal portfolio requirements</a:t>
            </a:r>
          </a:p>
          <a:p>
            <a:r>
              <a:rPr lang="en-US" dirty="0"/>
              <a:t>Performance Reporting Services</a:t>
            </a:r>
          </a:p>
        </p:txBody>
      </p:sp>
    </p:spTree>
    <p:extLst>
      <p:ext uri="{BB962C8B-B14F-4D97-AF65-F5344CB8AC3E}">
        <p14:creationId xmlns:p14="http://schemas.microsoft.com/office/powerpoint/2010/main" val="184267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4F28-CFD1-8B0B-A749-FB4E8C1E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8BB5-0A06-2F01-B90A-3D82647CE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investment individuals that signed up for the service</a:t>
            </a:r>
          </a:p>
          <a:p>
            <a:r>
              <a:rPr lang="en-US" dirty="0"/>
              <a:t>Company Investors</a:t>
            </a:r>
          </a:p>
        </p:txBody>
      </p:sp>
    </p:spTree>
    <p:extLst>
      <p:ext uri="{BB962C8B-B14F-4D97-AF65-F5344CB8AC3E}">
        <p14:creationId xmlns:p14="http://schemas.microsoft.com/office/powerpoint/2010/main" val="165370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F8F7-C043-68C6-94A8-F17973C1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53319-9E92-94B0-F72F-F6FD3185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ETL services:</a:t>
            </a:r>
          </a:p>
          <a:p>
            <a:pPr lvl="1"/>
            <a:r>
              <a:rPr lang="en-US" dirty="0"/>
              <a:t>Data Cleaning</a:t>
            </a:r>
          </a:p>
          <a:p>
            <a:pPr lvl="1"/>
            <a:r>
              <a:rPr lang="en-US" dirty="0"/>
              <a:t>Data Transformation</a:t>
            </a:r>
          </a:p>
          <a:p>
            <a:pPr lvl="1"/>
            <a:r>
              <a:rPr lang="en-US"/>
              <a:t>Feature Engineering</a:t>
            </a:r>
          </a:p>
          <a:p>
            <a:r>
              <a:rPr lang="en-US" dirty="0"/>
              <a:t>A range of AI services</a:t>
            </a:r>
          </a:p>
          <a:p>
            <a:pPr lvl="1"/>
            <a:r>
              <a:rPr lang="en-US" dirty="0"/>
              <a:t>Machine Reinforcement Learning models (MRL)</a:t>
            </a:r>
          </a:p>
          <a:p>
            <a:pPr lvl="1"/>
            <a:r>
              <a:rPr lang="en-US" dirty="0"/>
              <a:t>Forward Neural Networks (FNN)</a:t>
            </a:r>
          </a:p>
        </p:txBody>
      </p:sp>
    </p:spTree>
    <p:extLst>
      <p:ext uri="{BB962C8B-B14F-4D97-AF65-F5344CB8AC3E}">
        <p14:creationId xmlns:p14="http://schemas.microsoft.com/office/powerpoint/2010/main" val="1089320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4901</TotalTime>
  <Words>159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Arial Nova</vt:lpstr>
      <vt:lpstr>Arial Nova Light</vt:lpstr>
      <vt:lpstr>system-ui</vt:lpstr>
      <vt:lpstr>Wingdings 2</vt:lpstr>
      <vt:lpstr>SlateVTI</vt:lpstr>
      <vt:lpstr>AI  Stock Trading  System</vt:lpstr>
      <vt:lpstr>Key Discussions</vt:lpstr>
      <vt:lpstr>Project Goals</vt:lpstr>
      <vt:lpstr>The Dataset</vt:lpstr>
      <vt:lpstr>Usage</vt:lpstr>
      <vt:lpstr>Stakeholders</vt:lpstr>
      <vt:lpstr>System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 Stock Trading  System</dc:title>
  <dc:creator>LACCEO LACCEO</dc:creator>
  <cp:lastModifiedBy>LACCEO LACCEO</cp:lastModifiedBy>
  <cp:revision>1</cp:revision>
  <dcterms:created xsi:type="dcterms:W3CDTF">2024-03-13T19:56:44Z</dcterms:created>
  <dcterms:modified xsi:type="dcterms:W3CDTF">2024-03-17T19:11:25Z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