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532"/>
    <a:srgbClr val="CC9900"/>
    <a:srgbClr val="986F38"/>
    <a:srgbClr val="4FD165"/>
    <a:srgbClr val="FF9E1D"/>
    <a:srgbClr val="D68B1C"/>
    <a:srgbClr val="D09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97088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4345230"/>
            <a:ext cx="640080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8229600" cy="53217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6871725" cy="519197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144383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2207359"/>
            <a:ext cx="7016195" cy="3512215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177135" cy="5512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019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531813"/>
            <a:ext cx="4040188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5" y="19019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5" y="2531813"/>
            <a:ext cx="404177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5411420"/>
            <a:ext cx="8383220" cy="137434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Web base Ordering &amp; Manufacturing Management System </a:t>
            </a:r>
            <a:endParaRPr lang="en-US" b="1" spc="50" dirty="0">
              <a:ln w="1143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Pros &amp; Cons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23310" y="1138425"/>
            <a:ext cx="4040188" cy="639762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Pros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23310" y="1901950"/>
            <a:ext cx="7024430" cy="458115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The user can order the product through the website.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Have tutorial description for ordering.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Good category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329332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823310" y="374900"/>
            <a:ext cx="7177135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Pros &amp; Cons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title"/>
          </p:nvPr>
        </p:nvSpPr>
        <p:spPr>
          <a:xfrm>
            <a:off x="1823310" y="113842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Cons</a:t>
            </a:r>
            <a:endParaRPr lang="en-US" b="1" u="sng" dirty="0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1823310" y="2054655"/>
            <a:ext cx="7024430" cy="427574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3200" b="1" dirty="0"/>
              <a:t>Support only internet access areas.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200" b="1" dirty="0"/>
              <a:t>No estimate the ingredients from ordering information.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200" b="1" dirty="0"/>
              <a:t>No summary report system.</a:t>
            </a:r>
          </a:p>
        </p:txBody>
      </p:sp>
    </p:spTree>
    <p:extLst>
      <p:ext uri="{BB962C8B-B14F-4D97-AF65-F5344CB8AC3E}">
        <p14:creationId xmlns:p14="http://schemas.microsoft.com/office/powerpoint/2010/main" val="17684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695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system review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5444" y="1291130"/>
            <a:ext cx="258769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PRIMS Software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2054655"/>
            <a:ext cx="5344675" cy="4333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75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Pros &amp; Cons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23310" y="1138425"/>
            <a:ext cx="4040188" cy="639762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Pros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23310" y="1901950"/>
            <a:ext cx="7024430" cy="458115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Easy to use for no user experience to operation.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Flexible technology to control over manual operation.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Record each step in the process.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Fast and accuracy.</a:t>
            </a:r>
          </a:p>
        </p:txBody>
      </p:sp>
    </p:spTree>
    <p:extLst>
      <p:ext uri="{BB962C8B-B14F-4D97-AF65-F5344CB8AC3E}">
        <p14:creationId xmlns:p14="http://schemas.microsoft.com/office/powerpoint/2010/main" val="301627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823310" y="374900"/>
            <a:ext cx="7177135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Pros &amp; Cons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title"/>
          </p:nvPr>
        </p:nvSpPr>
        <p:spPr>
          <a:xfrm>
            <a:off x="1823310" y="113842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Cons</a:t>
            </a:r>
            <a:endParaRPr lang="en-US" b="1" u="sng" dirty="0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1823310" y="2054655"/>
            <a:ext cx="7024430" cy="427574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3200" b="1" dirty="0"/>
              <a:t>No membership and login support.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200" b="1" dirty="0"/>
              <a:t>No online interactive.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200" b="1" dirty="0"/>
              <a:t>No coverage report type function.</a:t>
            </a:r>
          </a:p>
        </p:txBody>
      </p:sp>
    </p:spTree>
    <p:extLst>
      <p:ext uri="{BB962C8B-B14F-4D97-AF65-F5344CB8AC3E}">
        <p14:creationId xmlns:p14="http://schemas.microsoft.com/office/powerpoint/2010/main" val="342281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review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Macintosh HD:Users:macbookpro13:Desktop:spr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1443834"/>
            <a:ext cx="2446655" cy="19851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Macintosh HD:Users:macbookpro13:Desktop:css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60" y="2207360"/>
            <a:ext cx="202438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Macintosh HD:Users:macbookpro13:Desktop:htnl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55" y="4071608"/>
            <a:ext cx="228600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0867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&amp; Development tools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Macintosh HD:Users:macbookpro13:Desktop:netbea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322" y="1505789"/>
            <a:ext cx="3449525" cy="2059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http://osx.wdfiles.com/local--files/icon:mysqlworkbench/MySQLWorkbenc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0360" y="4319847"/>
            <a:ext cx="1857450" cy="20105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Macintosh HD:Users:macbookpro13:Desktop:dw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70" y="3583991"/>
            <a:ext cx="1787324" cy="1827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863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Architecture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965" y="1589964"/>
            <a:ext cx="8314397" cy="4807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66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7177135" cy="503926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This application required Internet connection to execute.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This </a:t>
            </a:r>
            <a:r>
              <a:rPr lang="en-US" sz="2400" b="1" dirty="0"/>
              <a:t>application supports only </a:t>
            </a:r>
            <a:r>
              <a:rPr lang="en-US" sz="2400" b="1" dirty="0" err="1"/>
              <a:t>Phungnoi</a:t>
            </a:r>
            <a:r>
              <a:rPr lang="en-US" sz="2400" b="1" dirty="0"/>
              <a:t> bakery manufacturer as a sample for developing and testing the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This </a:t>
            </a:r>
            <a:r>
              <a:rPr lang="en-US" sz="2400" b="1" dirty="0"/>
              <a:t>application cannot support stock and billing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This </a:t>
            </a:r>
            <a:r>
              <a:rPr lang="en-US" sz="2400" b="1" dirty="0"/>
              <a:t>application cannot integrate directly with existing software.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This </a:t>
            </a:r>
            <a:r>
              <a:rPr lang="en-US" sz="2400" b="1" dirty="0"/>
              <a:t>application require web browser.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This </a:t>
            </a:r>
            <a:r>
              <a:rPr lang="en-US" sz="2400" b="1" dirty="0"/>
              <a:t>application require database server.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4294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&amp; Assurance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20" y="2512770"/>
            <a:ext cx="6134100" cy="3609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939092" y="1445196"/>
            <a:ext cx="4805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ISO29110 for Very Small Entity (VSE)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6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92419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Introduction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Problems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Solution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Similar system 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Technology review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System Architecture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Limitation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Quality Assurance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Development Model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Schedule and Milestones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91" y="35201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and Milestones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1"/>
            <a:ext cx="7016195" cy="610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9540" y="2059030"/>
            <a:ext cx="5729605" cy="432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968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91" y="35201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and Milestones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1"/>
            <a:ext cx="7016195" cy="610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 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8720" y="2023363"/>
            <a:ext cx="6364928" cy="442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724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91" y="35201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and Milestones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1"/>
            <a:ext cx="7016195" cy="610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425" y="2054655"/>
            <a:ext cx="6413610" cy="427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724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91" y="35201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and Milestones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1"/>
            <a:ext cx="7016195" cy="610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425" y="2054655"/>
            <a:ext cx="6413610" cy="427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724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91" y="35201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and Milestones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1"/>
            <a:ext cx="7016195" cy="610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Progress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1937" y="2026693"/>
            <a:ext cx="6413610" cy="427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3648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5802790" cy="183246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798">
            <a:off x="3351253" y="3774918"/>
            <a:ext cx="2253995" cy="25613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4412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6" y="1443835"/>
            <a:ext cx="7024430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the Idea from 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02" y="3624572"/>
            <a:ext cx="1803402" cy="1483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15" y="5566871"/>
            <a:ext cx="1198561" cy="12971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085" y="2715376"/>
            <a:ext cx="950022" cy="688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085" y="1443835"/>
            <a:ext cx="956899" cy="693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085" y="4063704"/>
            <a:ext cx="946513" cy="6856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65" y="2195928"/>
            <a:ext cx="778127" cy="862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68" y="3436181"/>
            <a:ext cx="778127" cy="862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29" y="4676795"/>
            <a:ext cx="778127" cy="862150"/>
          </a:xfrm>
          <a:prstGeom prst="rect">
            <a:avLst/>
          </a:prstGeom>
        </p:spPr>
      </p:pic>
      <p:sp>
        <p:nvSpPr>
          <p:cNvPr id="23" name="Cloud 22"/>
          <p:cNvSpPr/>
          <p:nvPr/>
        </p:nvSpPr>
        <p:spPr>
          <a:xfrm>
            <a:off x="3810066" y="2839865"/>
            <a:ext cx="1291308" cy="560919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4" name="Cloud 23"/>
          <p:cNvSpPr/>
          <p:nvPr/>
        </p:nvSpPr>
        <p:spPr>
          <a:xfrm>
            <a:off x="5934736" y="4976549"/>
            <a:ext cx="1291308" cy="560919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5" name="Cloud 24"/>
          <p:cNvSpPr/>
          <p:nvPr/>
        </p:nvSpPr>
        <p:spPr>
          <a:xfrm>
            <a:off x="5425140" y="2916698"/>
            <a:ext cx="1291308" cy="560919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>
            <a:off x="6495404" y="3737412"/>
            <a:ext cx="1291308" cy="560919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7" name="Cloud 26"/>
          <p:cNvSpPr/>
          <p:nvPr/>
        </p:nvSpPr>
        <p:spPr>
          <a:xfrm>
            <a:off x="3757325" y="3849424"/>
            <a:ext cx="1291308" cy="560919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8" name="Cloud 27"/>
          <p:cNvSpPr/>
          <p:nvPr/>
        </p:nvSpPr>
        <p:spPr>
          <a:xfrm>
            <a:off x="4131583" y="5005952"/>
            <a:ext cx="1291308" cy="560919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34783E-7 L 0.1908 4.34783E-7 C 0.27621 4.34783E-7 0.38177 0.04695 0.38177 0.08534 L 0.38177 0.17183 " pathEditMode="relative" rAng="0" ptsTypes="FfFF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85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17391E-6 L 0.1908 -2.17391E-6 C 0.27673 -2.17391E-6 0.38229 0.03886 0.38229 0.07146 L 0.38229 0.14293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15" y="71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014E-6 L 0.1908 1.85014E-6 C 0.27674 1.85014E-6 0.38247 0.03399 0.38247 0.06175 L 0.38247 0.12442 " pathEditMode="relative" rAng="0" ptsTypes="FfFF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15" y="6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2207360"/>
            <a:ext cx="4430678" cy="3664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63642"/>
            <a:ext cx="4151668" cy="31631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8256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113842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Problems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Mistake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73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system review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8720" y="1443835"/>
            <a:ext cx="40084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Solution| website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5" y="2207360"/>
            <a:ext cx="4886560" cy="3970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69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23310" y="1138425"/>
            <a:ext cx="4040188" cy="639762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Pros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23310" y="1901950"/>
            <a:ext cx="7024430" cy="458115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All data is security from virus on machine.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The user can save investment.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Support using this web site with every operation system.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Support alert message with SMS and email.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823310" y="374900"/>
            <a:ext cx="7177135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Pros &amp; Cons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title"/>
          </p:nvPr>
        </p:nvSpPr>
        <p:spPr>
          <a:xfrm>
            <a:off x="1823310" y="113842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Cons</a:t>
            </a:r>
            <a:endParaRPr lang="en-US" b="1" u="sng" dirty="0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1823310" y="2054655"/>
            <a:ext cx="7024430" cy="427574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b="1" dirty="0"/>
              <a:t>Support only internet access areas.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b="1" dirty="0"/>
              <a:t>No estimate the ingredients from ordering information.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b="1" dirty="0"/>
              <a:t>No summary report system.</a:t>
            </a:r>
          </a:p>
        </p:txBody>
      </p:sp>
    </p:spTree>
    <p:extLst>
      <p:ext uri="{BB962C8B-B14F-4D97-AF65-F5344CB8AC3E}">
        <p14:creationId xmlns:p14="http://schemas.microsoft.com/office/powerpoint/2010/main" val="97080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system review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8720" y="1443835"/>
            <a:ext cx="319241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Bakery land website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8186" t="10701" r="9229" b="4059"/>
          <a:stretch>
            <a:fillRect/>
          </a:stretch>
        </p:blipFill>
        <p:spPr>
          <a:xfrm>
            <a:off x="2936380" y="2207360"/>
            <a:ext cx="4995129" cy="3970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4975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321</Words>
  <Application>Microsoft Office PowerPoint</Application>
  <PresentationFormat>On-screen Show (4:3)</PresentationFormat>
  <Paragraphs>82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Web base Ordering &amp; Manufacturing Management System </vt:lpstr>
      <vt:lpstr>Agenda</vt:lpstr>
      <vt:lpstr>Where the Idea from ?</vt:lpstr>
      <vt:lpstr>PowerPoint Presentation</vt:lpstr>
      <vt:lpstr>Problems</vt:lpstr>
      <vt:lpstr>Similar system review </vt:lpstr>
      <vt:lpstr>Pros &amp; Cons</vt:lpstr>
      <vt:lpstr>Cons</vt:lpstr>
      <vt:lpstr>Similar system review </vt:lpstr>
      <vt:lpstr>Pros &amp; Cons</vt:lpstr>
      <vt:lpstr>Cons</vt:lpstr>
      <vt:lpstr>Similar system review </vt:lpstr>
      <vt:lpstr>Pros &amp; Cons</vt:lpstr>
      <vt:lpstr>Cons</vt:lpstr>
      <vt:lpstr>Technology review</vt:lpstr>
      <vt:lpstr>Technology &amp; Development tools </vt:lpstr>
      <vt:lpstr>System Architecture</vt:lpstr>
      <vt:lpstr>Limitation</vt:lpstr>
      <vt:lpstr>Quality &amp; Assurance</vt:lpstr>
      <vt:lpstr>Schedule and Milestones</vt:lpstr>
      <vt:lpstr>Schedule and Milestones</vt:lpstr>
      <vt:lpstr>Schedule and Milestones</vt:lpstr>
      <vt:lpstr>Schedule and Milestones</vt:lpstr>
      <vt:lpstr>Schedule and Milestones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Happiinook ' jubjub.</cp:lastModifiedBy>
  <cp:revision>54</cp:revision>
  <dcterms:created xsi:type="dcterms:W3CDTF">2013-08-21T19:17:07Z</dcterms:created>
  <dcterms:modified xsi:type="dcterms:W3CDTF">2014-03-28T18:00:08Z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