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83" r:id="rId6"/>
    <p:sldId id="263" r:id="rId7"/>
    <p:sldId id="261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84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532"/>
    <a:srgbClr val="CC9900"/>
    <a:srgbClr val="986F38"/>
    <a:srgbClr val="4FD165"/>
    <a:srgbClr val="FF9E1D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0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3BB0B-A5CF-42B0-B0B2-49A344E37235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4B62-E5B0-4615-8FDB-04470B3B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of the complete system are clearly defined and understood.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project is big.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requirements must be defined; however, some details can evolve with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4B62-E5B0-4615-8FDB-04470B3BD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411420"/>
            <a:ext cx="8383220" cy="137434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Web base Ordering &amp; Manufacturing Management System </a:t>
            </a:r>
            <a:endParaRPr lang="en-US" b="1" spc="50" dirty="0">
              <a:ln w="1143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 review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720" y="1443835"/>
            <a:ext cx="31924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Bakery land website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8186" t="10701" r="9229" b="4059"/>
          <a:stretch>
            <a:fillRect/>
          </a:stretch>
        </p:blipFill>
        <p:spPr>
          <a:xfrm>
            <a:off x="2936380" y="2207360"/>
            <a:ext cx="4995129" cy="397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49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Pros &amp; Cons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3310" y="1138425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1901950"/>
            <a:ext cx="7024430" cy="458115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The user can order the product through the website.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Have tutorial description for ordering.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Good category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32933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823310" y="374900"/>
            <a:ext cx="7177135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Pros &amp; Cons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</a:t>
            </a:r>
            <a:endParaRPr lang="en-US" b="1" u="sng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823310" y="2054655"/>
            <a:ext cx="7024430" cy="427574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Support only internet access areas.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estimate the ingredients from ordering information.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summary report system.</a:t>
            </a:r>
          </a:p>
        </p:txBody>
      </p:sp>
    </p:spTree>
    <p:extLst>
      <p:ext uri="{BB962C8B-B14F-4D97-AF65-F5344CB8AC3E}">
        <p14:creationId xmlns:p14="http://schemas.microsoft.com/office/powerpoint/2010/main" val="1768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69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 review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5444" y="1291130"/>
            <a:ext cx="258769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PRIMS Software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2054655"/>
            <a:ext cx="5344675" cy="4333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7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Pros &amp; Cons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3310" y="1138425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1901950"/>
            <a:ext cx="7024430" cy="458115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Easy to use for no user experience to operation.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Flexible technology to control over manual operation.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Record each step in the process.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Fast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0162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823310" y="374900"/>
            <a:ext cx="7177135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Pros &amp; Cons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</a:t>
            </a:r>
            <a:endParaRPr lang="en-US" b="1" u="sng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823310" y="2054655"/>
            <a:ext cx="7024430" cy="427574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membership and login support.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online interactive.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b="1" dirty="0"/>
              <a:t>No coverage report type function.</a:t>
            </a:r>
          </a:p>
        </p:txBody>
      </p:sp>
    </p:spTree>
    <p:extLst>
      <p:ext uri="{BB962C8B-B14F-4D97-AF65-F5344CB8AC3E}">
        <p14:creationId xmlns:p14="http://schemas.microsoft.com/office/powerpoint/2010/main" val="34228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review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Macintosh HD:Users:macbookpro13:Desktop:spr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443834"/>
            <a:ext cx="2446655" cy="1985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Macintosh HD:Users:macbookpro13:Desktop:css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2207360"/>
            <a:ext cx="202438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Macintosh HD:Users:macbookpro13:Desktop:htnl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4071608"/>
            <a:ext cx="2286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08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&amp; Development tools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Macintosh HD:Users:macbookpro13:Desktop:netbe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22" y="1505789"/>
            <a:ext cx="3449525" cy="2059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http://osx.wdfiles.com/local--files/icon:mysqlworkbench/MySQLWorkben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360" y="4319847"/>
            <a:ext cx="1857450" cy="2010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Macintosh HD:Users:macbookpro13:Desktop:dw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3583991"/>
            <a:ext cx="1787324" cy="1827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8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65" y="1589964"/>
            <a:ext cx="8314397" cy="4807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66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177135" cy="50392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This application required Internet connection to execute.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supports only </a:t>
            </a:r>
            <a:r>
              <a:rPr lang="en-US" sz="2400" b="1" dirty="0" err="1"/>
              <a:t>Phungnoi</a:t>
            </a:r>
            <a:r>
              <a:rPr lang="en-US" sz="2400" b="1" dirty="0"/>
              <a:t> bakery manufacturer as a sample for developing and testing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cannot support stock and billing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cannot integrate directly with existing software.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require web browser.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This </a:t>
            </a:r>
            <a:r>
              <a:rPr lang="en-US" sz="2400" b="1" dirty="0"/>
              <a:t>application require database server.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42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Similar system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Technology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System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Quality Assurance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Development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Schedule and Milestones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&amp; Assurance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2512770"/>
            <a:ext cx="6134100" cy="3609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939092" y="1445196"/>
            <a:ext cx="480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ISO29110 for Very Small Entity (VSE)</a:t>
            </a:r>
          </a:p>
        </p:txBody>
      </p:sp>
    </p:spTree>
    <p:extLst>
      <p:ext uri="{BB962C8B-B14F-4D97-AF65-F5344CB8AC3E}">
        <p14:creationId xmlns:p14="http://schemas.microsoft.com/office/powerpoint/2010/main" val="3344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9540" y="2059030"/>
            <a:ext cx="5729605" cy="432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96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720" y="2023363"/>
            <a:ext cx="6364928" cy="442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425" y="2054655"/>
            <a:ext cx="6413610" cy="42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425" y="2054655"/>
            <a:ext cx="6413610" cy="42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91" y="352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1"/>
            <a:ext cx="7016195" cy="610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Progress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937" y="2026693"/>
            <a:ext cx="6413610" cy="42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64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5802790" cy="183246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798">
            <a:off x="3351253" y="3774918"/>
            <a:ext cx="2253995" cy="2561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44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6" y="1443835"/>
            <a:ext cx="702443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the Idea from 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02" y="3624572"/>
            <a:ext cx="1803402" cy="1483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5" y="5566871"/>
            <a:ext cx="1198561" cy="1297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085" y="2715376"/>
            <a:ext cx="950022" cy="68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085" y="1443835"/>
            <a:ext cx="956899" cy="693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085" y="4063704"/>
            <a:ext cx="946513" cy="685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65" y="2195928"/>
            <a:ext cx="778127" cy="8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68" y="3436181"/>
            <a:ext cx="778127" cy="862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29" y="4676795"/>
            <a:ext cx="778127" cy="862150"/>
          </a:xfrm>
          <a:prstGeom prst="rect">
            <a:avLst/>
          </a:prstGeom>
        </p:spPr>
      </p:pic>
      <p:sp>
        <p:nvSpPr>
          <p:cNvPr id="23" name="Cloud 22"/>
          <p:cNvSpPr/>
          <p:nvPr/>
        </p:nvSpPr>
        <p:spPr>
          <a:xfrm>
            <a:off x="3810066" y="2839865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5934736" y="4976549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5425140" y="2916698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495404" y="3737412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3757325" y="3849424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>
            <a:off x="4131583" y="5005952"/>
            <a:ext cx="1291308" cy="56091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34783E-7 L 0.1908 4.34783E-7 C 0.27621 4.34783E-7 0.38177 0.04695 0.38177 0.08534 L 0.38177 0.17183 " pathEditMode="relative" rAng="0" ptsTypes="FfFF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17391E-6 L 0.1908 -2.17391E-6 C 0.27673 -2.17391E-6 0.38229 0.03886 0.38229 0.07146 L 0.38229 0.14293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7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014E-6 L 0.1908 1.85014E-6 C 0.27674 1.85014E-6 0.38247 0.03399 0.38247 0.06175 L 0.38247 0.12442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6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141" y="399492"/>
            <a:ext cx="3742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problems ?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8958" y="1291130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Ordering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469140"/>
            <a:ext cx="3359509" cy="305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40" y="2414602"/>
            <a:ext cx="4151668" cy="3163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56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141" y="399492"/>
            <a:ext cx="3742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problems ?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8958" y="1291130"/>
            <a:ext cx="239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Manufacturing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2478"/>
            <a:ext cx="4229307" cy="3257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665475"/>
            <a:ext cx="4061124" cy="320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568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Reduce </a:t>
            </a:r>
            <a:r>
              <a:rPr lang="en-US" dirty="0" smtClean="0"/>
              <a:t>process</a:t>
            </a:r>
            <a:r>
              <a:rPr lang="en-US" dirty="0" smtClean="0"/>
              <a:t> in ordering system of company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Determine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en-US" dirty="0"/>
              <a:t>the usage of ingredients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 review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720" y="1443835"/>
            <a:ext cx="40084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Solution| website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2207360"/>
            <a:ext cx="4886560" cy="397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6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3310" y="1138425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Pros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1901950"/>
            <a:ext cx="7024430" cy="458115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All data is security from virus on machine.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The user can save investment.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Support using this web site with every operation system.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dirty="0"/>
              <a:t>Support alert message with SMS and email.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823310" y="374900"/>
            <a:ext cx="7177135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Pros &amp; Cons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</a:t>
            </a:r>
            <a:endParaRPr lang="en-US" b="1" u="sng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823310" y="2054655"/>
            <a:ext cx="7024430" cy="42757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Support only internet access areas.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No estimate the ingredients from ordering information.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No summary report system.</a:t>
            </a:r>
          </a:p>
        </p:txBody>
      </p:sp>
    </p:spTree>
    <p:extLst>
      <p:ext uri="{BB962C8B-B14F-4D97-AF65-F5344CB8AC3E}">
        <p14:creationId xmlns:p14="http://schemas.microsoft.com/office/powerpoint/2010/main" val="9708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376</Words>
  <Application>Microsoft Office PowerPoint</Application>
  <PresentationFormat>On-screen Show (4:3)</PresentationFormat>
  <Paragraphs>92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Web base Ordering &amp; Manufacturing Management System </vt:lpstr>
      <vt:lpstr>Agenda</vt:lpstr>
      <vt:lpstr>Where the Idea from ?</vt:lpstr>
      <vt:lpstr>PowerPoint Presentation</vt:lpstr>
      <vt:lpstr>PowerPoint Presentation</vt:lpstr>
      <vt:lpstr>Solution</vt:lpstr>
      <vt:lpstr>Similar system review </vt:lpstr>
      <vt:lpstr>Pros &amp; Cons</vt:lpstr>
      <vt:lpstr>Cons</vt:lpstr>
      <vt:lpstr>Similar system review </vt:lpstr>
      <vt:lpstr>Pros &amp; Cons</vt:lpstr>
      <vt:lpstr>Cons</vt:lpstr>
      <vt:lpstr>Similar system review </vt:lpstr>
      <vt:lpstr>Pros &amp; Cons</vt:lpstr>
      <vt:lpstr>Cons</vt:lpstr>
      <vt:lpstr>Technology review</vt:lpstr>
      <vt:lpstr>Technology &amp; Development tools </vt:lpstr>
      <vt:lpstr>System Architecture</vt:lpstr>
      <vt:lpstr>Limitation</vt:lpstr>
      <vt:lpstr>Quality &amp; Assurance</vt:lpstr>
      <vt:lpstr>Development Model</vt:lpstr>
      <vt:lpstr>Schedule and Milestones</vt:lpstr>
      <vt:lpstr>Schedule and Milestones</vt:lpstr>
      <vt:lpstr>Schedule and Milestones</vt:lpstr>
      <vt:lpstr>Schedule and Milestones</vt:lpstr>
      <vt:lpstr>Schedule and Milestones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Happiinook ' jubjub.</cp:lastModifiedBy>
  <cp:revision>62</cp:revision>
  <dcterms:created xsi:type="dcterms:W3CDTF">2013-08-21T19:17:07Z</dcterms:created>
  <dcterms:modified xsi:type="dcterms:W3CDTF">2014-03-31T07:39:23Z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