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Практична робота</a:t>
            </a:r>
            <a:r>
              <a:rPr lang="uk-UA" dirty="0" smtClean="0"/>
              <a:t> №7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uk-UA" dirty="0" smtClean="0"/>
              <a:t>Тема: Робота з об</a:t>
            </a:r>
            <a:r>
              <a:rPr lang="en-US" dirty="0" smtClean="0"/>
              <a:t>’</a:t>
            </a:r>
            <a:r>
              <a:rPr lang="uk-UA" dirty="0" err="1" smtClean="0"/>
              <a:t>єктами</a:t>
            </a:r>
            <a:r>
              <a:rPr lang="uk-UA" dirty="0" smtClean="0"/>
              <a:t> </a:t>
            </a:r>
            <a:r>
              <a:rPr lang="uk-UA" dirty="0" smtClean="0"/>
              <a:t>в </a:t>
            </a:r>
            <a:r>
              <a:rPr lang="en-US" dirty="0" smtClean="0"/>
              <a:t>JavaScript </a:t>
            </a:r>
            <a:endParaRPr lang="uk-UA" dirty="0" smtClean="0"/>
          </a:p>
          <a:p>
            <a:r>
              <a:rPr lang="uk-UA" dirty="0" smtClean="0"/>
              <a:t>Мета: Навчитися створювати об</a:t>
            </a:r>
            <a:r>
              <a:rPr lang="en-US" dirty="0" smtClean="0"/>
              <a:t>’</a:t>
            </a:r>
            <a:r>
              <a:rPr lang="uk-UA" dirty="0" err="1" smtClean="0"/>
              <a:t>єкти</a:t>
            </a:r>
            <a:r>
              <a:rPr lang="uk-UA" dirty="0" smtClean="0"/>
              <a:t> в мові </a:t>
            </a:r>
            <a:r>
              <a:rPr lang="en-US" dirty="0" smtClean="0"/>
              <a:t>JavaScript </a:t>
            </a:r>
            <a:r>
              <a:rPr lang="uk-UA" dirty="0" smtClean="0"/>
              <a:t>та працювати з ними.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Створити</a:t>
            </a:r>
            <a:r>
              <a:rPr lang="ru-RU" dirty="0" smtClean="0"/>
              <a:t> </a:t>
            </a:r>
            <a:r>
              <a:rPr lang="ru-RU" dirty="0" err="1" smtClean="0"/>
              <a:t>гру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118" t="11996" b="18555"/>
          <a:stretch>
            <a:fillRect/>
          </a:stretch>
        </p:blipFill>
        <p:spPr bwMode="auto">
          <a:xfrm>
            <a:off x="785786" y="1500174"/>
            <a:ext cx="4971867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388" y="1643050"/>
            <a:ext cx="2500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Функціонал</a:t>
            </a:r>
            <a:r>
              <a:rPr lang="ru-RU" dirty="0" smtClean="0"/>
              <a:t>:</a:t>
            </a:r>
          </a:p>
          <a:p>
            <a:r>
              <a:rPr lang="ru-RU" dirty="0" smtClean="0"/>
              <a:t>При </a:t>
            </a:r>
            <a:r>
              <a:rPr lang="ru-RU" dirty="0" err="1" smtClean="0"/>
              <a:t>натисненні</a:t>
            </a:r>
            <a:r>
              <a:rPr lang="ru-RU" dirty="0" smtClean="0"/>
              <a:t> </a:t>
            </a:r>
            <a:r>
              <a:rPr lang="ru-RU" dirty="0" smtClean="0"/>
              <a:t>на кнопку </a:t>
            </a:r>
            <a:r>
              <a:rPr lang="uk-UA" dirty="0" smtClean="0"/>
              <a:t>суперник завдає удар. При цьому зменшуються бали і відображається на </a:t>
            </a:r>
            <a:r>
              <a:rPr lang="uk-UA" dirty="0" err="1" smtClean="0"/>
              <a:t>прогрессбар</a:t>
            </a:r>
            <a:r>
              <a:rPr lang="uk-UA" dirty="0" smtClean="0"/>
              <a:t> кількість очок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4714884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Зовнішній вигляд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uk-UA" dirty="0" smtClean="0"/>
              <a:t> Додати ще одну кнопку, яка буде наносити іншу шкоду Супернику! Треба придумати, як за допомогою функцій оптимізувати код і не повторювати його.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PresentationFormat>Экран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Практична робота №7</vt:lpstr>
      <vt:lpstr>Створити гру</vt:lpstr>
      <vt:lpstr>ЗАДАЧА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Практична робота №7</dc:title>
  <dc:creator>admin</dc:creator>
  <cp:lastModifiedBy>Пользователь Windows</cp:lastModifiedBy>
  <cp:revision>3</cp:revision>
  <dcterms:created xsi:type="dcterms:W3CDTF">2020-10-07T07:19:51Z</dcterms:created>
  <dcterms:modified xsi:type="dcterms:W3CDTF">2020-10-07T07:23:49Z</dcterms:modified>
</cp:coreProperties>
</file>