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7" r:id="rId6"/>
    <p:sldId id="294" r:id="rId7"/>
    <p:sldId id="305" r:id="rId8"/>
    <p:sldId id="295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9F653-5F18-4EFA-905D-A33C170791D2}" v="4" dt="2023-05-23T07:11:53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Melbourne Spatial Distribution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191001"/>
            <a:ext cx="5093208" cy="17068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Gary Wong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Hironori Hamasaki </a:t>
            </a:r>
          </a:p>
          <a:p>
            <a:r>
              <a:rPr lang="en-US" dirty="0"/>
              <a:t>Maulana Rizal Ibrahim </a:t>
            </a:r>
          </a:p>
          <a:p>
            <a:r>
              <a:rPr lang="en-US" sz="2000" dirty="0">
                <a:solidFill>
                  <a:schemeClr val="bg1"/>
                </a:solidFill>
              </a:rPr>
              <a:t>Nadya </a:t>
            </a:r>
            <a:r>
              <a:rPr lang="en-US" sz="2000" dirty="0" err="1">
                <a:solidFill>
                  <a:schemeClr val="bg1"/>
                </a:solidFill>
              </a:rPr>
              <a:t>Ulibasa</a:t>
            </a:r>
            <a:r>
              <a:rPr lang="en-US" dirty="0"/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/>
              <a:t>Nofaldi </a:t>
            </a:r>
            <a:r>
              <a:rPr lang="en-US" dirty="0" err="1"/>
              <a:t>Putranto</a:t>
            </a:r>
            <a:r>
              <a:rPr lang="en-US" dirty="0"/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Objectives</a:t>
            </a:r>
          </a:p>
          <a:p>
            <a:pPr algn="r"/>
            <a:r>
              <a:rPr lang="en-US" dirty="0"/>
              <a:t>Cloud Architecture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Web App demo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Exploratory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Architecture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picture containing text, screenshot, diagram, software&#10;&#10;Description automatically generated">
            <a:extLst>
              <a:ext uri="{FF2B5EF4-FFF2-40B4-BE49-F238E27FC236}">
                <a16:creationId xmlns:a16="http://schemas.microsoft.com/office/drawing/2014/main" id="{2064CE93-44D1-1EA6-B339-26D71B24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53" y="1296955"/>
            <a:ext cx="7486893" cy="542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Household income compared to number of tweets talking about rental prices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Scenario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Language usage at home compared to language usage at social media platform.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3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Number of sports facilities in an area compared to tweets talking </a:t>
            </a:r>
            <a:r>
              <a:rPr lang="en-US" sz="2000"/>
              <a:t>about exercises.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Web App Demo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F7541-A164-6A12-FF53-FD1926EA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98" y="1376363"/>
            <a:ext cx="9232804" cy="5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23/5/2023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9"/>
            <a:ext cx="2788920" cy="365125"/>
          </a:xfrm>
        </p:spPr>
        <p:txBody>
          <a:bodyPr/>
          <a:lstStyle/>
          <a:p>
            <a:r>
              <a:rPr lang="en-US" sz="1100" dirty="0"/>
              <a:t>Exploratory data analysis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{94DA4F19-E3A3-408F-9A50-BE99E69BC488}tf89338750_win32</Template>
  <TotalTime>44</TotalTime>
  <Words>89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Melbourne Spatial Distribution</vt:lpstr>
      <vt:lpstr>Agenda</vt:lpstr>
      <vt:lpstr>Architecture</vt:lpstr>
      <vt:lpstr>Scenario</vt:lpstr>
      <vt:lpstr>Web App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44 project 2</dc:title>
  <dc:creator>Ibrahim Ibrahim</dc:creator>
  <cp:lastModifiedBy>nofaldi ayu</cp:lastModifiedBy>
  <cp:revision>2</cp:revision>
  <dcterms:created xsi:type="dcterms:W3CDTF">2023-05-23T06:27:18Z</dcterms:created>
  <dcterms:modified xsi:type="dcterms:W3CDTF">2023-07-08T05:13:18Z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