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82" r:id="rId2"/>
    <p:sldId id="256" r:id="rId3"/>
    <p:sldId id="262" r:id="rId4"/>
    <p:sldId id="263" r:id="rId5"/>
    <p:sldId id="265" r:id="rId6"/>
    <p:sldId id="268" r:id="rId7"/>
    <p:sldId id="273" r:id="rId8"/>
    <p:sldId id="274" r:id="rId9"/>
    <p:sldId id="275" r:id="rId10"/>
    <p:sldId id="269" r:id="rId11"/>
    <p:sldId id="267" r:id="rId12"/>
    <p:sldId id="266" r:id="rId13"/>
    <p:sldId id="276" r:id="rId14"/>
    <p:sldId id="280" r:id="rId15"/>
    <p:sldId id="277" r:id="rId16"/>
    <p:sldId id="278" r:id="rId17"/>
    <p:sldId id="281"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1" d="100"/>
          <a:sy n="61" d="100"/>
        </p:scale>
        <p:origin x="5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16A1FD-B7AD-41E3-8975-A354C86AC49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26C23CE-0279-4246-B0D4-F9256BE8C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97BFA24-869D-4019-AAB0-F88EDB3FC63B}"/>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72671D4D-24B9-4A59-8CD4-F8562432E1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99E00BB-B80C-4E6C-B67C-F557FA919CBD}"/>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318475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DAD81E-30F6-4C93-9E99-645777B19BB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B7FBF17-7108-4317-B461-8C08AEAF2C54}"/>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E90F84-912C-4371-A463-801A79B5BE4B}"/>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661A3F80-5F82-498E-89EE-421E6AE4B45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14A58F3-75E3-4975-B460-C7DAD0BE72D8}"/>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99466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83D7AF4-0955-49EA-B7FC-30DB5B95603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FDEBD03-411B-4F80-8EC5-549D917C9E8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471B0F7-6526-47D8-A898-0F7A01F5C125}"/>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B0CB5DB3-05FD-4766-BBA8-4726AE75DB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3B8FFAD-0E8D-43A7-8DC9-9ED4FE97CA48}"/>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287210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38B6EB-D1C2-4A42-9A4E-FABBC82D9EE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B0A7AF0-D0D0-4A43-8175-6C6E1EB85905}"/>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1849631-8BB3-43B5-85DD-457985F5B913}"/>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8514EBBF-830A-490D-94AA-DC958E503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5FE117-62A6-4CBC-8EFF-20FBC2B5528F}"/>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26729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40C6AF-AEEE-4417-A4E6-F911EF819C6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D39D53E-3D04-4A0B-924A-D244D96FA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B8241D9-87AF-4F64-A1E3-5B95C8776842}"/>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D6119F13-B6CF-4A3C-B1D5-D865B9B9AC3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A39DF63-2B49-42C3-925E-F29E35C66F1F}"/>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383571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994538-723E-426D-8B6D-D30B20EF63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152993F-3822-4FC7-ACE1-34601C6E133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E96B360-DB77-4255-A3E8-3275F3C985F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55384FD-05A5-453F-9CB7-DC34D6B6803E}"/>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6" name="מציין מיקום של כותרת תחתונה 5">
            <a:extLst>
              <a:ext uri="{FF2B5EF4-FFF2-40B4-BE49-F238E27FC236}">
                <a16:creationId xmlns:a16="http://schemas.microsoft.com/office/drawing/2014/main" id="{263464F6-8616-4190-AF77-4E36CA8384D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CF9928C-71B8-4F35-9DA4-1408E7E39ADB}"/>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210701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31ECEC-B478-4724-94F5-56DD13D2A22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D234194-9D6B-4DBD-847D-B321D5FC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9D3AFF0-0B8B-43C8-B2A7-ABE3D5954A1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31630CE-6B4C-4489-A6CD-5CC33009F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B92CFB1-0DCB-4394-8C17-C92E860AC3D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12BD351-57E5-4FED-9801-24E4218A168E}"/>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8" name="מציין מיקום של כותרת תחתונה 7">
            <a:extLst>
              <a:ext uri="{FF2B5EF4-FFF2-40B4-BE49-F238E27FC236}">
                <a16:creationId xmlns:a16="http://schemas.microsoft.com/office/drawing/2014/main" id="{5E92BC40-C7B6-471F-BC85-4495B0E0D21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12375AF-8116-4F18-95A9-ACF4917457EA}"/>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211570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B60400-62C2-48F9-8E34-CC5DDEDDDC9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E2A81E1-C7C7-408A-BFAE-29889EC7585F}"/>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4" name="מציין מיקום של כותרת תחתונה 3">
            <a:extLst>
              <a:ext uri="{FF2B5EF4-FFF2-40B4-BE49-F238E27FC236}">
                <a16:creationId xmlns:a16="http://schemas.microsoft.com/office/drawing/2014/main" id="{D8263C91-D38D-45A0-AE30-6E5B82B1A950}"/>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C2F0A07-988B-45F2-8DA4-F931373CE526}"/>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374600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274A631-DA9D-4A53-A69A-A9F27633A88C}"/>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3" name="מציין מיקום של כותרת תחתונה 2">
            <a:extLst>
              <a:ext uri="{FF2B5EF4-FFF2-40B4-BE49-F238E27FC236}">
                <a16:creationId xmlns:a16="http://schemas.microsoft.com/office/drawing/2014/main" id="{2B52A51B-BFA8-403E-8837-7F279545637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253EAC8-3B21-4831-AD91-5D02CA43F7DA}"/>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236100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DCCDCD-1098-463E-9B93-6411AFCB81B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7C1823F-53BA-4472-8021-A74F8259C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2605B68-60A3-45E6-88F7-0021B4049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B6BD870-087B-4676-A993-E96281FEDADD}"/>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6" name="מציין מיקום של כותרת תחתונה 5">
            <a:extLst>
              <a:ext uri="{FF2B5EF4-FFF2-40B4-BE49-F238E27FC236}">
                <a16:creationId xmlns:a16="http://schemas.microsoft.com/office/drawing/2014/main" id="{44998A85-25AE-48A9-BAA6-E5937C6278B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CAAC58F-2A64-42FB-95DB-57BA4BE6072F}"/>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417599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F1C804-9478-4AD8-89A1-8834AEF755F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63E8266-933F-438A-9AAB-D66C8248C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9373117-0620-48C7-9979-5A6031B68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C630208-7946-43E3-8ADA-288489ABC481}"/>
              </a:ext>
            </a:extLst>
          </p:cNvPr>
          <p:cNvSpPr>
            <a:spLocks noGrp="1"/>
          </p:cNvSpPr>
          <p:nvPr>
            <p:ph type="dt" sz="half" idx="10"/>
          </p:nvPr>
        </p:nvSpPr>
        <p:spPr/>
        <p:txBody>
          <a:bodyPr/>
          <a:lstStyle/>
          <a:p>
            <a:fld id="{DE1FF90F-59C8-41A2-B399-CCCE4C5F32D6}" type="datetimeFigureOut">
              <a:rPr lang="he-IL" smtClean="0"/>
              <a:t>ט"ז/אב/תשפ"ד</a:t>
            </a:fld>
            <a:endParaRPr lang="he-IL"/>
          </a:p>
        </p:txBody>
      </p:sp>
      <p:sp>
        <p:nvSpPr>
          <p:cNvPr id="6" name="מציין מיקום של כותרת תחתונה 5">
            <a:extLst>
              <a:ext uri="{FF2B5EF4-FFF2-40B4-BE49-F238E27FC236}">
                <a16:creationId xmlns:a16="http://schemas.microsoft.com/office/drawing/2014/main" id="{0905C64B-6694-4BB8-AAC7-0BA92CDC36D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16B0F2D-DBB7-4E41-BF29-86AB967D8377}"/>
              </a:ext>
            </a:extLst>
          </p:cNvPr>
          <p:cNvSpPr>
            <a:spLocks noGrp="1"/>
          </p:cNvSpPr>
          <p:nvPr>
            <p:ph type="sldNum" sz="quarter" idx="12"/>
          </p:nvPr>
        </p:nvSpPr>
        <p:spPr/>
        <p:txBody>
          <a:bodyPr/>
          <a:lstStyle/>
          <a:p>
            <a:fld id="{FC9550B8-C208-438E-A044-E2A9D5DC5E6A}" type="slidenum">
              <a:rPr lang="he-IL" smtClean="0"/>
              <a:t>‹#›</a:t>
            </a:fld>
            <a:endParaRPr lang="he-IL"/>
          </a:p>
        </p:txBody>
      </p:sp>
    </p:spTree>
    <p:extLst>
      <p:ext uri="{BB962C8B-B14F-4D97-AF65-F5344CB8AC3E}">
        <p14:creationId xmlns:p14="http://schemas.microsoft.com/office/powerpoint/2010/main" val="1040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029211A-D1DE-439A-8D5E-737FD574FB0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5DCBA82-2872-4181-8073-4236EB188D8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42B77B-4816-44D7-A19B-42083471EF7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1FF90F-59C8-41A2-B399-CCCE4C5F32D6}" type="datetimeFigureOut">
              <a:rPr lang="he-IL" smtClean="0"/>
              <a:t>ט"ז/אב/תשפ"ד</a:t>
            </a:fld>
            <a:endParaRPr lang="he-IL"/>
          </a:p>
        </p:txBody>
      </p:sp>
      <p:sp>
        <p:nvSpPr>
          <p:cNvPr id="5" name="מציין מיקום של כותרת תחתונה 4">
            <a:extLst>
              <a:ext uri="{FF2B5EF4-FFF2-40B4-BE49-F238E27FC236}">
                <a16:creationId xmlns:a16="http://schemas.microsoft.com/office/drawing/2014/main" id="{0AEAFB94-CAAC-485C-9B7F-1E7661113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AB09AA8-BA0B-4998-8B42-93484B7AFA2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C9550B8-C208-438E-A044-E2A9D5DC5E6A}" type="slidenum">
              <a:rPr lang="he-IL" smtClean="0"/>
              <a:t>‹#›</a:t>
            </a:fld>
            <a:endParaRPr lang="he-IL"/>
          </a:p>
        </p:txBody>
      </p:sp>
    </p:spTree>
    <p:extLst>
      <p:ext uri="{BB962C8B-B14F-4D97-AF65-F5344CB8AC3E}">
        <p14:creationId xmlns:p14="http://schemas.microsoft.com/office/powerpoint/2010/main" val="952365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enkeljaoui/Numerical-analysis-.gi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C5F872BB-5D23-4850-9B0C-EEBABD3C9A09}"/>
              </a:ext>
            </a:extLst>
          </p:cNvPr>
          <p:cNvSpPr txBox="1"/>
          <p:nvPr/>
        </p:nvSpPr>
        <p:spPr>
          <a:xfrm>
            <a:off x="518160" y="447039"/>
            <a:ext cx="11155680" cy="5984240"/>
          </a:xfrm>
          <a:custGeom>
            <a:avLst/>
            <a:gdLst/>
            <a:ahLst/>
            <a:cxnLst/>
            <a:rect l="l" t="t" r="r" b="b"/>
            <a:pathLst>
              <a:path w="11155680" h="5984240">
                <a:moveTo>
                  <a:pt x="5647398" y="4806770"/>
                </a:moveTo>
                <a:lnTo>
                  <a:pt x="5647398" y="4843251"/>
                </a:lnTo>
                <a:lnTo>
                  <a:pt x="5722770" y="4843251"/>
                </a:lnTo>
                <a:lnTo>
                  <a:pt x="5722770" y="4806770"/>
                </a:lnTo>
                <a:close/>
                <a:moveTo>
                  <a:pt x="5476385" y="4801952"/>
                </a:moveTo>
                <a:lnTo>
                  <a:pt x="5476385" y="4850995"/>
                </a:lnTo>
                <a:lnTo>
                  <a:pt x="5444894" y="4850995"/>
                </a:lnTo>
                <a:close/>
                <a:moveTo>
                  <a:pt x="5190635" y="4801952"/>
                </a:moveTo>
                <a:lnTo>
                  <a:pt x="5190635" y="4850995"/>
                </a:lnTo>
                <a:lnTo>
                  <a:pt x="5159144" y="4850995"/>
                </a:lnTo>
                <a:close/>
                <a:moveTo>
                  <a:pt x="5037693" y="4779409"/>
                </a:moveTo>
                <a:cubicBezTo>
                  <a:pt x="5043338" y="4779409"/>
                  <a:pt x="5048233" y="4781474"/>
                  <a:pt x="5052381" y="4785604"/>
                </a:cubicBezTo>
                <a:cubicBezTo>
                  <a:pt x="5056528" y="4789734"/>
                  <a:pt x="5058601" y="4794609"/>
                  <a:pt x="5058601" y="4800231"/>
                </a:cubicBezTo>
                <a:cubicBezTo>
                  <a:pt x="5058601" y="4805852"/>
                  <a:pt x="5056528" y="4810728"/>
                  <a:pt x="5052381" y="4814858"/>
                </a:cubicBezTo>
                <a:cubicBezTo>
                  <a:pt x="5048233" y="4818988"/>
                  <a:pt x="5043338" y="4821053"/>
                  <a:pt x="5037693" y="4821053"/>
                </a:cubicBezTo>
                <a:cubicBezTo>
                  <a:pt x="5032048" y="4821053"/>
                  <a:pt x="5027152" y="4818988"/>
                  <a:pt x="5023005" y="4814858"/>
                </a:cubicBezTo>
                <a:cubicBezTo>
                  <a:pt x="5018858" y="4810728"/>
                  <a:pt x="5016785" y="4805852"/>
                  <a:pt x="5016785" y="4800231"/>
                </a:cubicBezTo>
                <a:cubicBezTo>
                  <a:pt x="5016785" y="4794609"/>
                  <a:pt x="5018858" y="4789734"/>
                  <a:pt x="5023005" y="4785604"/>
                </a:cubicBezTo>
                <a:cubicBezTo>
                  <a:pt x="5027152" y="4781474"/>
                  <a:pt x="5032048" y="4779409"/>
                  <a:pt x="5037693" y="4779409"/>
                </a:cubicBezTo>
                <a:close/>
                <a:moveTo>
                  <a:pt x="4894818" y="4779409"/>
                </a:moveTo>
                <a:cubicBezTo>
                  <a:pt x="4900463" y="4779409"/>
                  <a:pt x="4905358" y="4781474"/>
                  <a:pt x="4909505" y="4785604"/>
                </a:cubicBezTo>
                <a:cubicBezTo>
                  <a:pt x="4913652" y="4789734"/>
                  <a:pt x="4915726" y="4794609"/>
                  <a:pt x="4915726" y="4800231"/>
                </a:cubicBezTo>
                <a:cubicBezTo>
                  <a:pt x="4915726" y="4805852"/>
                  <a:pt x="4913652" y="4810728"/>
                  <a:pt x="4909505" y="4814858"/>
                </a:cubicBezTo>
                <a:cubicBezTo>
                  <a:pt x="4905358" y="4818988"/>
                  <a:pt x="4900463" y="4821053"/>
                  <a:pt x="4894818" y="4821053"/>
                </a:cubicBezTo>
                <a:cubicBezTo>
                  <a:pt x="4889173" y="4821053"/>
                  <a:pt x="4884277" y="4818988"/>
                  <a:pt x="4880130" y="4814858"/>
                </a:cubicBezTo>
                <a:cubicBezTo>
                  <a:pt x="4875983" y="4810728"/>
                  <a:pt x="4873910" y="4805852"/>
                  <a:pt x="4873910" y="4800231"/>
                </a:cubicBezTo>
                <a:cubicBezTo>
                  <a:pt x="4873910" y="4794609"/>
                  <a:pt x="4875983" y="4789734"/>
                  <a:pt x="4880130" y="4785604"/>
                </a:cubicBezTo>
                <a:cubicBezTo>
                  <a:pt x="4884277" y="4781474"/>
                  <a:pt x="4889173" y="4779409"/>
                  <a:pt x="4894818" y="4779409"/>
                </a:cubicBezTo>
                <a:close/>
                <a:moveTo>
                  <a:pt x="6842325" y="4744648"/>
                </a:moveTo>
                <a:lnTo>
                  <a:pt x="6842325" y="4779409"/>
                </a:lnTo>
                <a:lnTo>
                  <a:pt x="6866072" y="4779409"/>
                </a:lnTo>
                <a:lnTo>
                  <a:pt x="6866072" y="4870613"/>
                </a:lnTo>
                <a:lnTo>
                  <a:pt x="6837334" y="4870613"/>
                </a:lnTo>
                <a:lnTo>
                  <a:pt x="6837334" y="4905373"/>
                </a:lnTo>
                <a:lnTo>
                  <a:pt x="6903242" y="4905373"/>
                </a:lnTo>
                <a:lnTo>
                  <a:pt x="6903242" y="4756006"/>
                </a:lnTo>
                <a:cubicBezTo>
                  <a:pt x="6903242" y="4748434"/>
                  <a:pt x="6900431" y="4744648"/>
                  <a:pt x="6894810" y="4744648"/>
                </a:cubicBezTo>
                <a:close/>
                <a:moveTo>
                  <a:pt x="6749200" y="4744648"/>
                </a:moveTo>
                <a:lnTo>
                  <a:pt x="6749200" y="4779409"/>
                </a:lnTo>
                <a:lnTo>
                  <a:pt x="6771571" y="4779409"/>
                </a:lnTo>
                <a:lnTo>
                  <a:pt x="6771571" y="4905373"/>
                </a:lnTo>
                <a:lnTo>
                  <a:pt x="6808741" y="4905373"/>
                </a:lnTo>
                <a:lnTo>
                  <a:pt x="6808741" y="4759103"/>
                </a:lnTo>
                <a:cubicBezTo>
                  <a:pt x="6808741" y="4756006"/>
                  <a:pt x="6807938" y="4752965"/>
                  <a:pt x="6806332" y="4749983"/>
                </a:cubicBezTo>
                <a:cubicBezTo>
                  <a:pt x="6804381" y="4746426"/>
                  <a:pt x="6801857" y="4744648"/>
                  <a:pt x="6798760" y="4744648"/>
                </a:cubicBezTo>
                <a:close/>
                <a:moveTo>
                  <a:pt x="6584117" y="4744648"/>
                </a:moveTo>
                <a:lnTo>
                  <a:pt x="6584117" y="4779409"/>
                </a:lnTo>
                <a:lnTo>
                  <a:pt x="6598056" y="4779409"/>
                </a:lnTo>
                <a:lnTo>
                  <a:pt x="6587559" y="4806520"/>
                </a:lnTo>
                <a:lnTo>
                  <a:pt x="6587559" y="4839121"/>
                </a:lnTo>
                <a:lnTo>
                  <a:pt x="6642625" y="4839121"/>
                </a:lnTo>
                <a:lnTo>
                  <a:pt x="6642625" y="4805737"/>
                </a:lnTo>
                <a:lnTo>
                  <a:pt x="6621287" y="4805737"/>
                </a:lnTo>
                <a:lnTo>
                  <a:pt x="6621287" y="4779409"/>
                </a:lnTo>
                <a:lnTo>
                  <a:pt x="6687195" y="4779409"/>
                </a:lnTo>
                <a:lnTo>
                  <a:pt x="6687195" y="4857755"/>
                </a:lnTo>
                <a:cubicBezTo>
                  <a:pt x="6687195" y="4866327"/>
                  <a:pt x="6682713" y="4870613"/>
                  <a:pt x="6673751" y="4870613"/>
                </a:cubicBezTo>
                <a:lnTo>
                  <a:pt x="6584461" y="4870613"/>
                </a:lnTo>
                <a:lnTo>
                  <a:pt x="6584461" y="4905373"/>
                </a:lnTo>
                <a:lnTo>
                  <a:pt x="6682032" y="4905373"/>
                </a:lnTo>
                <a:cubicBezTo>
                  <a:pt x="6694996" y="4905373"/>
                  <a:pt x="6705292" y="4902333"/>
                  <a:pt x="6712921" y="4896253"/>
                </a:cubicBezTo>
                <a:cubicBezTo>
                  <a:pt x="6720550" y="4890173"/>
                  <a:pt x="6724364" y="4882429"/>
                  <a:pt x="6724364" y="4873022"/>
                </a:cubicBezTo>
                <a:lnTo>
                  <a:pt x="6724364" y="4754457"/>
                </a:lnTo>
                <a:cubicBezTo>
                  <a:pt x="6724364" y="4747918"/>
                  <a:pt x="6720464" y="4744648"/>
                  <a:pt x="6712663" y="4744648"/>
                </a:cubicBezTo>
                <a:close/>
                <a:moveTo>
                  <a:pt x="6432294" y="4744648"/>
                </a:moveTo>
                <a:lnTo>
                  <a:pt x="6432294" y="4779409"/>
                </a:lnTo>
                <a:lnTo>
                  <a:pt x="6516098" y="4779409"/>
                </a:lnTo>
                <a:lnTo>
                  <a:pt x="6516098" y="4905373"/>
                </a:lnTo>
                <a:lnTo>
                  <a:pt x="6553268" y="4905373"/>
                </a:lnTo>
                <a:lnTo>
                  <a:pt x="6553268" y="4779237"/>
                </a:lnTo>
                <a:cubicBezTo>
                  <a:pt x="6553268" y="4767306"/>
                  <a:pt x="6552522" y="4759160"/>
                  <a:pt x="6551031" y="4754801"/>
                </a:cubicBezTo>
                <a:cubicBezTo>
                  <a:pt x="6548736" y="4748032"/>
                  <a:pt x="6543976" y="4744648"/>
                  <a:pt x="6536748" y="4744648"/>
                </a:cubicBezTo>
                <a:close/>
                <a:moveTo>
                  <a:pt x="6172710" y="4744648"/>
                </a:moveTo>
                <a:lnTo>
                  <a:pt x="6172710" y="4779409"/>
                </a:lnTo>
                <a:lnTo>
                  <a:pt x="6250147" y="4779409"/>
                </a:lnTo>
                <a:lnTo>
                  <a:pt x="6250147" y="4905373"/>
                </a:lnTo>
                <a:lnTo>
                  <a:pt x="6287317" y="4905373"/>
                </a:lnTo>
                <a:lnTo>
                  <a:pt x="6287317" y="4779409"/>
                </a:lnTo>
                <a:lnTo>
                  <a:pt x="6295405" y="4779409"/>
                </a:lnTo>
                <a:cubicBezTo>
                  <a:pt x="6298617" y="4779409"/>
                  <a:pt x="6300223" y="4776699"/>
                  <a:pt x="6300223" y="4771281"/>
                </a:cubicBezTo>
                <a:lnTo>
                  <a:pt x="6300223" y="4752429"/>
                </a:lnTo>
                <a:cubicBezTo>
                  <a:pt x="6300223" y="4747242"/>
                  <a:pt x="6297986" y="4744648"/>
                  <a:pt x="6293512" y="4744648"/>
                </a:cubicBezTo>
                <a:close/>
                <a:moveTo>
                  <a:pt x="6091975" y="4744648"/>
                </a:moveTo>
                <a:lnTo>
                  <a:pt x="6091975" y="4779409"/>
                </a:lnTo>
                <a:lnTo>
                  <a:pt x="6114346" y="4779409"/>
                </a:lnTo>
                <a:lnTo>
                  <a:pt x="6114346" y="4905373"/>
                </a:lnTo>
                <a:lnTo>
                  <a:pt x="6151516" y="4905373"/>
                </a:lnTo>
                <a:lnTo>
                  <a:pt x="6151516" y="4759103"/>
                </a:lnTo>
                <a:cubicBezTo>
                  <a:pt x="6151516" y="4756006"/>
                  <a:pt x="6150713" y="4752965"/>
                  <a:pt x="6149106" y="4749983"/>
                </a:cubicBezTo>
                <a:cubicBezTo>
                  <a:pt x="6147156" y="4746426"/>
                  <a:pt x="6144632" y="4744648"/>
                  <a:pt x="6141535" y="4744648"/>
                </a:cubicBezTo>
                <a:close/>
                <a:moveTo>
                  <a:pt x="5948584" y="4744648"/>
                </a:moveTo>
                <a:lnTo>
                  <a:pt x="5948584" y="4779409"/>
                </a:lnTo>
                <a:lnTo>
                  <a:pt x="6030323" y="4779409"/>
                </a:lnTo>
                <a:lnTo>
                  <a:pt x="6030323" y="4858440"/>
                </a:lnTo>
                <a:cubicBezTo>
                  <a:pt x="6027799" y="4866555"/>
                  <a:pt x="6022637" y="4870613"/>
                  <a:pt x="6014836" y="4870613"/>
                </a:cubicBezTo>
                <a:lnTo>
                  <a:pt x="5950649" y="4870613"/>
                </a:lnTo>
                <a:lnTo>
                  <a:pt x="5950649" y="4905373"/>
                </a:lnTo>
                <a:lnTo>
                  <a:pt x="6035485" y="4905373"/>
                </a:lnTo>
                <a:cubicBezTo>
                  <a:pt x="6054199" y="4905373"/>
                  <a:pt x="6064869" y="4893844"/>
                  <a:pt x="6067493" y="4870785"/>
                </a:cubicBezTo>
                <a:lnTo>
                  <a:pt x="6067493" y="4755317"/>
                </a:lnTo>
                <a:cubicBezTo>
                  <a:pt x="6067493" y="4748204"/>
                  <a:pt x="6064057" y="4744648"/>
                  <a:pt x="6057184" y="4744648"/>
                </a:cubicBezTo>
                <a:close/>
                <a:moveTo>
                  <a:pt x="5865784" y="4744648"/>
                </a:moveTo>
                <a:lnTo>
                  <a:pt x="5865784" y="4779409"/>
                </a:lnTo>
                <a:lnTo>
                  <a:pt x="5887983" y="4779409"/>
                </a:lnTo>
                <a:lnTo>
                  <a:pt x="5877142" y="4807948"/>
                </a:lnTo>
                <a:lnTo>
                  <a:pt x="5877142" y="4955105"/>
                </a:lnTo>
                <a:lnTo>
                  <a:pt x="5914311" y="4955105"/>
                </a:lnTo>
                <a:lnTo>
                  <a:pt x="5914311" y="4802124"/>
                </a:lnTo>
                <a:lnTo>
                  <a:pt x="5923776" y="4778893"/>
                </a:lnTo>
                <a:lnTo>
                  <a:pt x="5923776" y="4756694"/>
                </a:lnTo>
                <a:cubicBezTo>
                  <a:pt x="5923776" y="4753367"/>
                  <a:pt x="5922861" y="4750528"/>
                  <a:pt x="5921031" y="4748176"/>
                </a:cubicBezTo>
                <a:cubicBezTo>
                  <a:pt x="5919201" y="4745824"/>
                  <a:pt x="5917199" y="4744648"/>
                  <a:pt x="5915027" y="4744648"/>
                </a:cubicBezTo>
                <a:close/>
                <a:moveTo>
                  <a:pt x="5476385" y="4744648"/>
                </a:moveTo>
                <a:lnTo>
                  <a:pt x="5409961" y="4853748"/>
                </a:lnTo>
                <a:lnTo>
                  <a:pt x="5409961" y="4881798"/>
                </a:lnTo>
                <a:lnTo>
                  <a:pt x="5476385" y="4881798"/>
                </a:lnTo>
                <a:lnTo>
                  <a:pt x="5476385" y="4905373"/>
                </a:lnTo>
                <a:lnTo>
                  <a:pt x="5511145" y="4905373"/>
                </a:lnTo>
                <a:lnTo>
                  <a:pt x="5511145" y="4881798"/>
                </a:lnTo>
                <a:lnTo>
                  <a:pt x="5516824" y="4881798"/>
                </a:lnTo>
                <a:lnTo>
                  <a:pt x="5529386" y="4850995"/>
                </a:lnTo>
                <a:lnTo>
                  <a:pt x="5511145" y="4850995"/>
                </a:lnTo>
                <a:lnTo>
                  <a:pt x="5511145" y="4744648"/>
                </a:lnTo>
                <a:close/>
                <a:moveTo>
                  <a:pt x="5190635" y="4744648"/>
                </a:moveTo>
                <a:lnTo>
                  <a:pt x="5124211" y="4853748"/>
                </a:lnTo>
                <a:lnTo>
                  <a:pt x="5124211" y="4881798"/>
                </a:lnTo>
                <a:lnTo>
                  <a:pt x="5190635" y="4881798"/>
                </a:lnTo>
                <a:lnTo>
                  <a:pt x="5190635" y="4905373"/>
                </a:lnTo>
                <a:lnTo>
                  <a:pt x="5225395" y="4905373"/>
                </a:lnTo>
                <a:lnTo>
                  <a:pt x="5225395" y="4881798"/>
                </a:lnTo>
                <a:lnTo>
                  <a:pt x="5231074" y="4881798"/>
                </a:lnTo>
                <a:lnTo>
                  <a:pt x="5243636" y="4850995"/>
                </a:lnTo>
                <a:lnTo>
                  <a:pt x="5225395" y="4850995"/>
                </a:lnTo>
                <a:lnTo>
                  <a:pt x="5225395" y="4744648"/>
                </a:lnTo>
                <a:close/>
                <a:moveTo>
                  <a:pt x="4727937" y="4744648"/>
                </a:moveTo>
                <a:lnTo>
                  <a:pt x="4707460" y="4823634"/>
                </a:lnTo>
                <a:cubicBezTo>
                  <a:pt x="4709181" y="4823634"/>
                  <a:pt x="4712565" y="4823405"/>
                  <a:pt x="4717613" y="4822946"/>
                </a:cubicBezTo>
                <a:cubicBezTo>
                  <a:pt x="4721857" y="4822487"/>
                  <a:pt x="4725414" y="4822372"/>
                  <a:pt x="4728282" y="4822602"/>
                </a:cubicBezTo>
                <a:cubicBezTo>
                  <a:pt x="4753635" y="4824432"/>
                  <a:pt x="4766312" y="4832950"/>
                  <a:pt x="4766312" y="4848156"/>
                </a:cubicBezTo>
                <a:cubicBezTo>
                  <a:pt x="4766312" y="4865307"/>
                  <a:pt x="4754668" y="4873882"/>
                  <a:pt x="4731379" y="4873882"/>
                </a:cubicBezTo>
                <a:cubicBezTo>
                  <a:pt x="4722431" y="4873882"/>
                  <a:pt x="4713884" y="4872104"/>
                  <a:pt x="4705739" y="4868548"/>
                </a:cubicBezTo>
                <a:lnTo>
                  <a:pt x="4705739" y="4903626"/>
                </a:lnTo>
                <a:cubicBezTo>
                  <a:pt x="4717544" y="4907085"/>
                  <a:pt x="4727630" y="4908815"/>
                  <a:pt x="4735996" y="4908815"/>
                </a:cubicBezTo>
                <a:cubicBezTo>
                  <a:pt x="4754563" y="4908815"/>
                  <a:pt x="4770207" y="4903775"/>
                  <a:pt x="4782929" y="4893696"/>
                </a:cubicBezTo>
                <a:cubicBezTo>
                  <a:pt x="4797319" y="4882240"/>
                  <a:pt x="4804514" y="4866546"/>
                  <a:pt x="4804514" y="4846615"/>
                </a:cubicBezTo>
                <a:cubicBezTo>
                  <a:pt x="4804514" y="4830464"/>
                  <a:pt x="4799667" y="4817922"/>
                  <a:pt x="4789973" y="4808987"/>
                </a:cubicBezTo>
                <a:cubicBezTo>
                  <a:pt x="4780279" y="4800052"/>
                  <a:pt x="4767058" y="4795585"/>
                  <a:pt x="4750308" y="4795585"/>
                </a:cubicBezTo>
                <a:lnTo>
                  <a:pt x="4756675" y="4773386"/>
                </a:lnTo>
                <a:lnTo>
                  <a:pt x="4799868" y="4773386"/>
                </a:lnTo>
                <a:lnTo>
                  <a:pt x="4807267" y="4744648"/>
                </a:lnTo>
                <a:close/>
                <a:moveTo>
                  <a:pt x="5038379" y="4741895"/>
                </a:moveTo>
                <a:cubicBezTo>
                  <a:pt x="5021518" y="4741895"/>
                  <a:pt x="5007582" y="4747229"/>
                  <a:pt x="4996571" y="4757898"/>
                </a:cubicBezTo>
                <a:cubicBezTo>
                  <a:pt x="4985038" y="4769141"/>
                  <a:pt x="4979271" y="4784227"/>
                  <a:pt x="4979271" y="4803156"/>
                </a:cubicBezTo>
                <a:cubicBezTo>
                  <a:pt x="4979271" y="4818988"/>
                  <a:pt x="4984695" y="4831550"/>
                  <a:pt x="4995543" y="4840842"/>
                </a:cubicBezTo>
                <a:cubicBezTo>
                  <a:pt x="5004598" y="4848643"/>
                  <a:pt x="5016288" y="4853462"/>
                  <a:pt x="5030613" y="4855297"/>
                </a:cubicBezTo>
                <a:lnTo>
                  <a:pt x="4989349" y="4906062"/>
                </a:lnTo>
                <a:lnTo>
                  <a:pt x="5034052" y="4906062"/>
                </a:lnTo>
                <a:lnTo>
                  <a:pt x="5067576" y="4864762"/>
                </a:lnTo>
                <a:cubicBezTo>
                  <a:pt x="5078007" y="4851913"/>
                  <a:pt x="5085285" y="4841301"/>
                  <a:pt x="5089412" y="4832926"/>
                </a:cubicBezTo>
                <a:cubicBezTo>
                  <a:pt x="5094110" y="4823290"/>
                  <a:pt x="5096459" y="4813252"/>
                  <a:pt x="5096459" y="4802812"/>
                </a:cubicBezTo>
                <a:cubicBezTo>
                  <a:pt x="5096459" y="4784342"/>
                  <a:pt x="5090806" y="4769428"/>
                  <a:pt x="5079501" y="4758071"/>
                </a:cubicBezTo>
                <a:cubicBezTo>
                  <a:pt x="5068604" y="4747287"/>
                  <a:pt x="5054897" y="4741895"/>
                  <a:pt x="5038379" y="4741895"/>
                </a:cubicBezTo>
                <a:close/>
                <a:moveTo>
                  <a:pt x="4895504" y="4741895"/>
                </a:moveTo>
                <a:cubicBezTo>
                  <a:pt x="4878643" y="4741895"/>
                  <a:pt x="4864707" y="4747229"/>
                  <a:pt x="4853696" y="4757898"/>
                </a:cubicBezTo>
                <a:cubicBezTo>
                  <a:pt x="4842163" y="4769141"/>
                  <a:pt x="4836396" y="4784227"/>
                  <a:pt x="4836396" y="4803156"/>
                </a:cubicBezTo>
                <a:cubicBezTo>
                  <a:pt x="4836396" y="4818988"/>
                  <a:pt x="4841820" y="4831550"/>
                  <a:pt x="4852669" y="4840842"/>
                </a:cubicBezTo>
                <a:cubicBezTo>
                  <a:pt x="4861723" y="4848643"/>
                  <a:pt x="4873412" y="4853462"/>
                  <a:pt x="4887738" y="4855297"/>
                </a:cubicBezTo>
                <a:lnTo>
                  <a:pt x="4846474" y="4906062"/>
                </a:lnTo>
                <a:lnTo>
                  <a:pt x="4891177" y="4906062"/>
                </a:lnTo>
                <a:lnTo>
                  <a:pt x="4924701" y="4864762"/>
                </a:lnTo>
                <a:cubicBezTo>
                  <a:pt x="4935132" y="4851913"/>
                  <a:pt x="4942410" y="4841301"/>
                  <a:pt x="4946537" y="4832926"/>
                </a:cubicBezTo>
                <a:cubicBezTo>
                  <a:pt x="4951235" y="4823290"/>
                  <a:pt x="4953584" y="4813252"/>
                  <a:pt x="4953584" y="4802812"/>
                </a:cubicBezTo>
                <a:cubicBezTo>
                  <a:pt x="4953584" y="4784342"/>
                  <a:pt x="4947931" y="4769428"/>
                  <a:pt x="4936626" y="4758071"/>
                </a:cubicBezTo>
                <a:cubicBezTo>
                  <a:pt x="4925729" y="4747287"/>
                  <a:pt x="4912022" y="4741895"/>
                  <a:pt x="4895504" y="4741895"/>
                </a:cubicBezTo>
                <a:close/>
                <a:moveTo>
                  <a:pt x="5309875" y="4740002"/>
                </a:moveTo>
                <a:cubicBezTo>
                  <a:pt x="5298767" y="4740002"/>
                  <a:pt x="5287888" y="4741328"/>
                  <a:pt x="5277239" y="4743981"/>
                </a:cubicBezTo>
                <a:lnTo>
                  <a:pt x="5277239" y="4778720"/>
                </a:lnTo>
                <a:cubicBezTo>
                  <a:pt x="5286072" y="4775394"/>
                  <a:pt x="5293701" y="4773730"/>
                  <a:pt x="5300126" y="4773730"/>
                </a:cubicBezTo>
                <a:cubicBezTo>
                  <a:pt x="5310107" y="4773730"/>
                  <a:pt x="5318137" y="4776022"/>
                  <a:pt x="5324217" y="4780605"/>
                </a:cubicBezTo>
                <a:cubicBezTo>
                  <a:pt x="5330871" y="4785416"/>
                  <a:pt x="5334198" y="4792176"/>
                  <a:pt x="5334198" y="4800884"/>
                </a:cubicBezTo>
                <a:cubicBezTo>
                  <a:pt x="5334198" y="4809935"/>
                  <a:pt x="5330240" y="4819672"/>
                  <a:pt x="5322324" y="4830098"/>
                </a:cubicBezTo>
                <a:lnTo>
                  <a:pt x="5266226" y="4903308"/>
                </a:lnTo>
                <a:lnTo>
                  <a:pt x="5266226" y="4905373"/>
                </a:lnTo>
                <a:lnTo>
                  <a:pt x="5368959" y="4905373"/>
                </a:lnTo>
                <a:lnTo>
                  <a:pt x="5385479" y="4868203"/>
                </a:lnTo>
                <a:lnTo>
                  <a:pt x="5335919" y="4868203"/>
                </a:lnTo>
                <a:lnTo>
                  <a:pt x="5359494" y="4833569"/>
                </a:lnTo>
                <a:cubicBezTo>
                  <a:pt x="5368672" y="4820129"/>
                  <a:pt x="5373261" y="4806401"/>
                  <a:pt x="5373261" y="4792385"/>
                </a:cubicBezTo>
                <a:cubicBezTo>
                  <a:pt x="5373261" y="4776992"/>
                  <a:pt x="5367392" y="4764414"/>
                  <a:pt x="5355653" y="4754649"/>
                </a:cubicBezTo>
                <a:cubicBezTo>
                  <a:pt x="5343915" y="4744884"/>
                  <a:pt x="5328656" y="4740002"/>
                  <a:pt x="5309875" y="4740002"/>
                </a:cubicBezTo>
                <a:close/>
                <a:moveTo>
                  <a:pt x="4595500" y="4740002"/>
                </a:moveTo>
                <a:cubicBezTo>
                  <a:pt x="4584392" y="4740002"/>
                  <a:pt x="4573513" y="4741328"/>
                  <a:pt x="4562864" y="4743981"/>
                </a:cubicBezTo>
                <a:lnTo>
                  <a:pt x="4562864" y="4778720"/>
                </a:lnTo>
                <a:cubicBezTo>
                  <a:pt x="4571697" y="4775394"/>
                  <a:pt x="4579326" y="4773730"/>
                  <a:pt x="4585751" y="4773730"/>
                </a:cubicBezTo>
                <a:cubicBezTo>
                  <a:pt x="4595732" y="4773730"/>
                  <a:pt x="4603762" y="4776022"/>
                  <a:pt x="4609842" y="4780605"/>
                </a:cubicBezTo>
                <a:cubicBezTo>
                  <a:pt x="4616496" y="4785416"/>
                  <a:pt x="4619823" y="4792176"/>
                  <a:pt x="4619823" y="4800884"/>
                </a:cubicBezTo>
                <a:cubicBezTo>
                  <a:pt x="4619823" y="4809935"/>
                  <a:pt x="4615865" y="4819672"/>
                  <a:pt x="4607950" y="4830098"/>
                </a:cubicBezTo>
                <a:lnTo>
                  <a:pt x="4551851" y="4903308"/>
                </a:lnTo>
                <a:lnTo>
                  <a:pt x="4551851" y="4905373"/>
                </a:lnTo>
                <a:lnTo>
                  <a:pt x="4654584" y="4905373"/>
                </a:lnTo>
                <a:lnTo>
                  <a:pt x="4671104" y="4868203"/>
                </a:lnTo>
                <a:lnTo>
                  <a:pt x="4621544" y="4868203"/>
                </a:lnTo>
                <a:lnTo>
                  <a:pt x="4645119" y="4833569"/>
                </a:lnTo>
                <a:cubicBezTo>
                  <a:pt x="4654297" y="4820129"/>
                  <a:pt x="4658886" y="4806401"/>
                  <a:pt x="4658886" y="4792385"/>
                </a:cubicBezTo>
                <a:cubicBezTo>
                  <a:pt x="4658886" y="4776992"/>
                  <a:pt x="4653017" y="4764414"/>
                  <a:pt x="4641278" y="4754649"/>
                </a:cubicBezTo>
                <a:cubicBezTo>
                  <a:pt x="4629540" y="4744884"/>
                  <a:pt x="4614281" y="4740002"/>
                  <a:pt x="4595500" y="4740002"/>
                </a:cubicBezTo>
                <a:close/>
                <a:moveTo>
                  <a:pt x="4452625" y="4740002"/>
                </a:moveTo>
                <a:cubicBezTo>
                  <a:pt x="4441517" y="4740002"/>
                  <a:pt x="4430638" y="4741328"/>
                  <a:pt x="4419989" y="4743981"/>
                </a:cubicBezTo>
                <a:lnTo>
                  <a:pt x="4419989" y="4778720"/>
                </a:lnTo>
                <a:cubicBezTo>
                  <a:pt x="4428822" y="4775394"/>
                  <a:pt x="4436451" y="4773730"/>
                  <a:pt x="4442876" y="4773730"/>
                </a:cubicBezTo>
                <a:cubicBezTo>
                  <a:pt x="4452857" y="4773730"/>
                  <a:pt x="4460887" y="4776022"/>
                  <a:pt x="4466967" y="4780605"/>
                </a:cubicBezTo>
                <a:cubicBezTo>
                  <a:pt x="4473621" y="4785416"/>
                  <a:pt x="4476948" y="4792176"/>
                  <a:pt x="4476948" y="4800884"/>
                </a:cubicBezTo>
                <a:cubicBezTo>
                  <a:pt x="4476948" y="4809935"/>
                  <a:pt x="4472990" y="4819672"/>
                  <a:pt x="4465075" y="4830098"/>
                </a:cubicBezTo>
                <a:lnTo>
                  <a:pt x="4408976" y="4903308"/>
                </a:lnTo>
                <a:lnTo>
                  <a:pt x="4408976" y="4905373"/>
                </a:lnTo>
                <a:lnTo>
                  <a:pt x="4511709" y="4905373"/>
                </a:lnTo>
                <a:lnTo>
                  <a:pt x="4528229" y="4868203"/>
                </a:lnTo>
                <a:lnTo>
                  <a:pt x="4478669" y="4868203"/>
                </a:lnTo>
                <a:lnTo>
                  <a:pt x="4502244" y="4833569"/>
                </a:lnTo>
                <a:cubicBezTo>
                  <a:pt x="4511422" y="4820129"/>
                  <a:pt x="4516011" y="4806401"/>
                  <a:pt x="4516011" y="4792385"/>
                </a:cubicBezTo>
                <a:cubicBezTo>
                  <a:pt x="4516011" y="4776992"/>
                  <a:pt x="4510142" y="4764414"/>
                  <a:pt x="4498403" y="4754649"/>
                </a:cubicBezTo>
                <a:cubicBezTo>
                  <a:pt x="4486665" y="4744884"/>
                  <a:pt x="4471406" y="4740002"/>
                  <a:pt x="4452625" y="4740002"/>
                </a:cubicBezTo>
                <a:close/>
                <a:moveTo>
                  <a:pt x="4319790" y="4740002"/>
                </a:moveTo>
                <a:cubicBezTo>
                  <a:pt x="4307171" y="4740002"/>
                  <a:pt x="4295469" y="4742251"/>
                  <a:pt x="4284685" y="4746748"/>
                </a:cubicBezTo>
                <a:lnTo>
                  <a:pt x="4284685" y="4781474"/>
                </a:lnTo>
                <a:cubicBezTo>
                  <a:pt x="4293433" y="4776197"/>
                  <a:pt x="4302584" y="4773615"/>
                  <a:pt x="4312138" y="4773730"/>
                </a:cubicBezTo>
                <a:cubicBezTo>
                  <a:pt x="4318584" y="4773843"/>
                  <a:pt x="4324109" y="4775264"/>
                  <a:pt x="4328712" y="4777992"/>
                </a:cubicBezTo>
                <a:cubicBezTo>
                  <a:pt x="4334007" y="4781059"/>
                  <a:pt x="4336654" y="4785092"/>
                  <a:pt x="4336654" y="4790091"/>
                </a:cubicBezTo>
                <a:cubicBezTo>
                  <a:pt x="4336654" y="4802702"/>
                  <a:pt x="4326100" y="4809007"/>
                  <a:pt x="4304991" y="4809007"/>
                </a:cubicBezTo>
                <a:lnTo>
                  <a:pt x="4304991" y="4834475"/>
                </a:lnTo>
                <a:cubicBezTo>
                  <a:pt x="4307180" y="4834016"/>
                  <a:pt x="4310522" y="4833787"/>
                  <a:pt x="4315018" y="4833787"/>
                </a:cubicBezTo>
                <a:cubicBezTo>
                  <a:pt x="4322738" y="4833787"/>
                  <a:pt x="4329249" y="4835558"/>
                  <a:pt x="4334549" y="4839100"/>
                </a:cubicBezTo>
                <a:cubicBezTo>
                  <a:pt x="4340656" y="4842984"/>
                  <a:pt x="4343710" y="4848239"/>
                  <a:pt x="4343710" y="4854864"/>
                </a:cubicBezTo>
                <a:cubicBezTo>
                  <a:pt x="4343710" y="4860688"/>
                  <a:pt x="4341008" y="4865314"/>
                  <a:pt x="4335603" y="4868741"/>
                </a:cubicBezTo>
                <a:cubicBezTo>
                  <a:pt x="4330772" y="4871939"/>
                  <a:pt x="4324735" y="4873538"/>
                  <a:pt x="4317491" y="4873538"/>
                </a:cubicBezTo>
                <a:cubicBezTo>
                  <a:pt x="4310015" y="4873538"/>
                  <a:pt x="4298457" y="4870957"/>
                  <a:pt x="4282817" y="4865794"/>
                </a:cubicBezTo>
                <a:lnTo>
                  <a:pt x="4272296" y="4898611"/>
                </a:lnTo>
                <a:cubicBezTo>
                  <a:pt x="4285144" y="4905413"/>
                  <a:pt x="4299714" y="4908815"/>
                  <a:pt x="4316005" y="4908815"/>
                </a:cubicBezTo>
                <a:cubicBezTo>
                  <a:pt x="4334475" y="4908815"/>
                  <a:pt x="4349962" y="4903882"/>
                  <a:pt x="4362467" y="4894016"/>
                </a:cubicBezTo>
                <a:cubicBezTo>
                  <a:pt x="4375430" y="4883805"/>
                  <a:pt x="4381912" y="4870670"/>
                  <a:pt x="4381912" y="4854609"/>
                </a:cubicBezTo>
                <a:cubicBezTo>
                  <a:pt x="4381912" y="4846119"/>
                  <a:pt x="4379618" y="4838261"/>
                  <a:pt x="4375029" y="4831034"/>
                </a:cubicBezTo>
                <a:cubicBezTo>
                  <a:pt x="4370440" y="4823806"/>
                  <a:pt x="4364360" y="4818529"/>
                  <a:pt x="4356788" y="4815202"/>
                </a:cubicBezTo>
                <a:cubicBezTo>
                  <a:pt x="4368604" y="4809122"/>
                  <a:pt x="4374513" y="4798739"/>
                  <a:pt x="4374513" y="4784055"/>
                </a:cubicBezTo>
                <a:cubicBezTo>
                  <a:pt x="4374513" y="4769256"/>
                  <a:pt x="4368375" y="4757898"/>
                  <a:pt x="4356100" y="4749983"/>
                </a:cubicBezTo>
                <a:cubicBezTo>
                  <a:pt x="4346119" y="4743329"/>
                  <a:pt x="4334016" y="4740002"/>
                  <a:pt x="4319790" y="4740002"/>
                </a:cubicBezTo>
                <a:close/>
                <a:moveTo>
                  <a:pt x="5580723" y="4378145"/>
                </a:moveTo>
                <a:lnTo>
                  <a:pt x="5580723" y="4414626"/>
                </a:lnTo>
                <a:lnTo>
                  <a:pt x="5656095" y="4414626"/>
                </a:lnTo>
                <a:lnTo>
                  <a:pt x="5656095" y="4378145"/>
                </a:lnTo>
                <a:close/>
                <a:moveTo>
                  <a:pt x="4837668" y="4350784"/>
                </a:moveTo>
                <a:cubicBezTo>
                  <a:pt x="4843313" y="4350784"/>
                  <a:pt x="4848208" y="4352849"/>
                  <a:pt x="4852355" y="4356979"/>
                </a:cubicBezTo>
                <a:cubicBezTo>
                  <a:pt x="4856502" y="4361109"/>
                  <a:pt x="4858576" y="4365984"/>
                  <a:pt x="4858576" y="4371606"/>
                </a:cubicBezTo>
                <a:cubicBezTo>
                  <a:pt x="4858576" y="4377227"/>
                  <a:pt x="4856502" y="4382103"/>
                  <a:pt x="4852355" y="4386233"/>
                </a:cubicBezTo>
                <a:cubicBezTo>
                  <a:pt x="4848208" y="4390363"/>
                  <a:pt x="4843313" y="4392428"/>
                  <a:pt x="4837668" y="4392428"/>
                </a:cubicBezTo>
                <a:cubicBezTo>
                  <a:pt x="4832023" y="4392428"/>
                  <a:pt x="4827127" y="4390363"/>
                  <a:pt x="4822980" y="4386233"/>
                </a:cubicBezTo>
                <a:cubicBezTo>
                  <a:pt x="4818833" y="4382103"/>
                  <a:pt x="4816760" y="4377227"/>
                  <a:pt x="4816760" y="4371606"/>
                </a:cubicBezTo>
                <a:cubicBezTo>
                  <a:pt x="4816760" y="4365984"/>
                  <a:pt x="4818833" y="4361109"/>
                  <a:pt x="4822980" y="4356979"/>
                </a:cubicBezTo>
                <a:cubicBezTo>
                  <a:pt x="4827127" y="4352849"/>
                  <a:pt x="4832023" y="4350784"/>
                  <a:pt x="4837668" y="4350784"/>
                </a:cubicBezTo>
                <a:close/>
                <a:moveTo>
                  <a:pt x="4695481" y="4347858"/>
                </a:moveTo>
                <a:cubicBezTo>
                  <a:pt x="4701933" y="4347858"/>
                  <a:pt x="4707117" y="4352464"/>
                  <a:pt x="4711033" y="4361676"/>
                </a:cubicBezTo>
                <a:cubicBezTo>
                  <a:pt x="4714604" y="4370311"/>
                  <a:pt x="4716389" y="4381190"/>
                  <a:pt x="4716389" y="4394315"/>
                </a:cubicBezTo>
                <a:cubicBezTo>
                  <a:pt x="4716389" y="4426785"/>
                  <a:pt x="4709420" y="4443020"/>
                  <a:pt x="4695481" y="4443020"/>
                </a:cubicBezTo>
                <a:cubicBezTo>
                  <a:pt x="4681543" y="4443020"/>
                  <a:pt x="4674573" y="4426785"/>
                  <a:pt x="4674573" y="4394315"/>
                </a:cubicBezTo>
                <a:cubicBezTo>
                  <a:pt x="4674573" y="4381190"/>
                  <a:pt x="4676359" y="4370311"/>
                  <a:pt x="4679929" y="4361676"/>
                </a:cubicBezTo>
                <a:cubicBezTo>
                  <a:pt x="4683846" y="4352464"/>
                  <a:pt x="4689030" y="4347858"/>
                  <a:pt x="4695481" y="4347858"/>
                </a:cubicBezTo>
                <a:close/>
                <a:moveTo>
                  <a:pt x="6899707" y="4316023"/>
                </a:moveTo>
                <a:lnTo>
                  <a:pt x="6899707" y="4350784"/>
                </a:lnTo>
                <a:lnTo>
                  <a:pt x="6923283" y="4350784"/>
                </a:lnTo>
                <a:lnTo>
                  <a:pt x="6923283" y="4391739"/>
                </a:lnTo>
                <a:lnTo>
                  <a:pt x="6961141" y="4391739"/>
                </a:lnTo>
                <a:lnTo>
                  <a:pt x="6961141" y="4327725"/>
                </a:lnTo>
                <a:cubicBezTo>
                  <a:pt x="6961141" y="4319924"/>
                  <a:pt x="6957928" y="4316023"/>
                  <a:pt x="6951504" y="4316023"/>
                </a:cubicBezTo>
                <a:close/>
                <a:moveTo>
                  <a:pt x="6756144" y="4316023"/>
                </a:moveTo>
                <a:lnTo>
                  <a:pt x="6756144" y="4350784"/>
                </a:lnTo>
                <a:lnTo>
                  <a:pt x="6839948" y="4350784"/>
                </a:lnTo>
                <a:lnTo>
                  <a:pt x="6839948" y="4476748"/>
                </a:lnTo>
                <a:lnTo>
                  <a:pt x="6877118" y="4476748"/>
                </a:lnTo>
                <a:lnTo>
                  <a:pt x="6877118" y="4350612"/>
                </a:lnTo>
                <a:cubicBezTo>
                  <a:pt x="6877118" y="4338681"/>
                  <a:pt x="6876372" y="4330535"/>
                  <a:pt x="6874881" y="4326176"/>
                </a:cubicBezTo>
                <a:cubicBezTo>
                  <a:pt x="6872586" y="4319407"/>
                  <a:pt x="6867826" y="4316023"/>
                  <a:pt x="6860598" y="4316023"/>
                </a:cubicBezTo>
                <a:close/>
                <a:moveTo>
                  <a:pt x="6610860" y="4316023"/>
                </a:moveTo>
                <a:lnTo>
                  <a:pt x="6610860" y="4350784"/>
                </a:lnTo>
                <a:lnTo>
                  <a:pt x="6688297" y="4350784"/>
                </a:lnTo>
                <a:lnTo>
                  <a:pt x="6688297" y="4476748"/>
                </a:lnTo>
                <a:lnTo>
                  <a:pt x="6725467" y="4476748"/>
                </a:lnTo>
                <a:lnTo>
                  <a:pt x="6725467" y="4350784"/>
                </a:lnTo>
                <a:lnTo>
                  <a:pt x="6733555" y="4350784"/>
                </a:lnTo>
                <a:cubicBezTo>
                  <a:pt x="6736767" y="4350784"/>
                  <a:pt x="6738373" y="4348074"/>
                  <a:pt x="6738373" y="4342656"/>
                </a:cubicBezTo>
                <a:lnTo>
                  <a:pt x="6738373" y="4323804"/>
                </a:lnTo>
                <a:cubicBezTo>
                  <a:pt x="6738373" y="4318617"/>
                  <a:pt x="6736136" y="4316023"/>
                  <a:pt x="6731662" y="4316023"/>
                </a:cubicBezTo>
                <a:close/>
                <a:moveTo>
                  <a:pt x="6532534" y="4316023"/>
                </a:moveTo>
                <a:lnTo>
                  <a:pt x="6532534" y="4350784"/>
                </a:lnTo>
                <a:lnTo>
                  <a:pt x="6554733" y="4350784"/>
                </a:lnTo>
                <a:lnTo>
                  <a:pt x="6543892" y="4379323"/>
                </a:lnTo>
                <a:lnTo>
                  <a:pt x="6543892" y="4526480"/>
                </a:lnTo>
                <a:lnTo>
                  <a:pt x="6581062" y="4526480"/>
                </a:lnTo>
                <a:lnTo>
                  <a:pt x="6581062" y="4373499"/>
                </a:lnTo>
                <a:lnTo>
                  <a:pt x="6590526" y="4350268"/>
                </a:lnTo>
                <a:lnTo>
                  <a:pt x="6590526" y="4328069"/>
                </a:lnTo>
                <a:cubicBezTo>
                  <a:pt x="6590526" y="4324742"/>
                  <a:pt x="6589611" y="4321903"/>
                  <a:pt x="6587781" y="4319551"/>
                </a:cubicBezTo>
                <a:cubicBezTo>
                  <a:pt x="6585951" y="4317199"/>
                  <a:pt x="6583949" y="4316023"/>
                  <a:pt x="6581777" y="4316023"/>
                </a:cubicBezTo>
                <a:close/>
                <a:moveTo>
                  <a:pt x="6245347" y="4316023"/>
                </a:moveTo>
                <a:lnTo>
                  <a:pt x="6271160" y="4356463"/>
                </a:lnTo>
                <a:cubicBezTo>
                  <a:pt x="6254181" y="4362632"/>
                  <a:pt x="6245691" y="4374516"/>
                  <a:pt x="6245691" y="4392113"/>
                </a:cubicBezTo>
                <a:cubicBezTo>
                  <a:pt x="6245691" y="4395198"/>
                  <a:pt x="6246552" y="4400283"/>
                  <a:pt x="6248273" y="4407367"/>
                </a:cubicBezTo>
                <a:lnTo>
                  <a:pt x="6256312" y="4441988"/>
                </a:lnTo>
                <a:lnTo>
                  <a:pt x="6246022" y="4441988"/>
                </a:lnTo>
                <a:cubicBezTo>
                  <a:pt x="6243507" y="4441988"/>
                  <a:pt x="6242250" y="4446022"/>
                  <a:pt x="6242250" y="4454092"/>
                </a:cubicBezTo>
                <a:lnTo>
                  <a:pt x="6242250" y="4476748"/>
                </a:lnTo>
                <a:lnTo>
                  <a:pt x="6299725" y="4476748"/>
                </a:lnTo>
                <a:lnTo>
                  <a:pt x="6285787" y="4410529"/>
                </a:lnTo>
                <a:lnTo>
                  <a:pt x="6282517" y="4395047"/>
                </a:lnTo>
                <a:cubicBezTo>
                  <a:pt x="6282517" y="4392869"/>
                  <a:pt x="6283398" y="4390690"/>
                  <a:pt x="6285161" y="4388512"/>
                </a:cubicBezTo>
                <a:cubicBezTo>
                  <a:pt x="6286924" y="4386333"/>
                  <a:pt x="6288452" y="4385243"/>
                  <a:pt x="6289745" y="4385243"/>
                </a:cubicBezTo>
                <a:lnTo>
                  <a:pt x="6349801" y="4476748"/>
                </a:lnTo>
                <a:lnTo>
                  <a:pt x="6392306" y="4476748"/>
                </a:lnTo>
                <a:lnTo>
                  <a:pt x="6353931" y="4416100"/>
                </a:lnTo>
                <a:cubicBezTo>
                  <a:pt x="6377220" y="4395696"/>
                  <a:pt x="6388864" y="4376781"/>
                  <a:pt x="6388864" y="4359356"/>
                </a:cubicBezTo>
                <a:lnTo>
                  <a:pt x="6388864" y="4340612"/>
                </a:lnTo>
                <a:cubicBezTo>
                  <a:pt x="6388864" y="4327315"/>
                  <a:pt x="6385078" y="4319119"/>
                  <a:pt x="6377507" y="4316023"/>
                </a:cubicBezTo>
                <a:lnTo>
                  <a:pt x="6337411" y="4316023"/>
                </a:lnTo>
                <a:lnTo>
                  <a:pt x="6337411" y="4350784"/>
                </a:lnTo>
                <a:lnTo>
                  <a:pt x="6353071" y="4350784"/>
                </a:lnTo>
                <a:lnTo>
                  <a:pt x="6353071" y="4361585"/>
                </a:lnTo>
                <a:cubicBezTo>
                  <a:pt x="6353071" y="4374500"/>
                  <a:pt x="6347335" y="4382843"/>
                  <a:pt x="6335863" y="4386615"/>
                </a:cubicBezTo>
                <a:lnTo>
                  <a:pt x="6293702" y="4323081"/>
                </a:lnTo>
                <a:cubicBezTo>
                  <a:pt x="6291408" y="4319752"/>
                  <a:pt x="6289802" y="4317801"/>
                  <a:pt x="6288884" y="4317228"/>
                </a:cubicBezTo>
                <a:cubicBezTo>
                  <a:pt x="6287622" y="4316425"/>
                  <a:pt x="6284869" y="4316023"/>
                  <a:pt x="6280624" y="4316023"/>
                </a:cubicBezTo>
                <a:close/>
                <a:moveTo>
                  <a:pt x="6147232" y="4316023"/>
                </a:moveTo>
                <a:lnTo>
                  <a:pt x="6147232" y="4350784"/>
                </a:lnTo>
                <a:lnTo>
                  <a:pt x="6170807" y="4350784"/>
                </a:lnTo>
                <a:lnTo>
                  <a:pt x="6170807" y="4391739"/>
                </a:lnTo>
                <a:lnTo>
                  <a:pt x="6208666" y="4391739"/>
                </a:lnTo>
                <a:lnTo>
                  <a:pt x="6208666" y="4327725"/>
                </a:lnTo>
                <a:cubicBezTo>
                  <a:pt x="6208666" y="4319924"/>
                  <a:pt x="6205453" y="4316023"/>
                  <a:pt x="6199029" y="4316023"/>
                </a:cubicBezTo>
                <a:close/>
                <a:moveTo>
                  <a:pt x="5811043" y="4316023"/>
                </a:moveTo>
                <a:lnTo>
                  <a:pt x="5811043" y="4350784"/>
                </a:lnTo>
                <a:lnTo>
                  <a:pt x="5822401" y="4350784"/>
                </a:lnTo>
                <a:lnTo>
                  <a:pt x="5811043" y="4376045"/>
                </a:lnTo>
                <a:lnTo>
                  <a:pt x="5811043" y="4476748"/>
                </a:lnTo>
                <a:lnTo>
                  <a:pt x="5848213" y="4476748"/>
                </a:lnTo>
                <a:lnTo>
                  <a:pt x="5848213" y="4350784"/>
                </a:lnTo>
                <a:lnTo>
                  <a:pt x="5914809" y="4350784"/>
                </a:lnTo>
                <a:lnTo>
                  <a:pt x="5914809" y="4476748"/>
                </a:lnTo>
                <a:lnTo>
                  <a:pt x="5952151" y="4476748"/>
                </a:lnTo>
                <a:lnTo>
                  <a:pt x="5952151" y="4331511"/>
                </a:lnTo>
                <a:cubicBezTo>
                  <a:pt x="5952151" y="4321186"/>
                  <a:pt x="5946472" y="4316023"/>
                  <a:pt x="5935115" y="4316023"/>
                </a:cubicBezTo>
                <a:close/>
                <a:moveTo>
                  <a:pt x="5374493" y="4316023"/>
                </a:moveTo>
                <a:lnTo>
                  <a:pt x="5361415" y="4346482"/>
                </a:lnTo>
                <a:lnTo>
                  <a:pt x="5418891" y="4346482"/>
                </a:lnTo>
                <a:lnTo>
                  <a:pt x="5365373" y="4476748"/>
                </a:lnTo>
                <a:lnTo>
                  <a:pt x="5404608" y="4476748"/>
                </a:lnTo>
                <a:lnTo>
                  <a:pt x="5471376" y="4316023"/>
                </a:lnTo>
                <a:close/>
                <a:moveTo>
                  <a:pt x="5099412" y="4316023"/>
                </a:moveTo>
                <a:lnTo>
                  <a:pt x="5078935" y="4395009"/>
                </a:lnTo>
                <a:cubicBezTo>
                  <a:pt x="5080655" y="4395009"/>
                  <a:pt x="5084040" y="4394780"/>
                  <a:pt x="5089087" y="4394321"/>
                </a:cubicBezTo>
                <a:cubicBezTo>
                  <a:pt x="5093332" y="4393862"/>
                  <a:pt x="5096889" y="4393747"/>
                  <a:pt x="5099757" y="4393977"/>
                </a:cubicBezTo>
                <a:cubicBezTo>
                  <a:pt x="5125110" y="4395807"/>
                  <a:pt x="5137787" y="4404325"/>
                  <a:pt x="5137787" y="4419531"/>
                </a:cubicBezTo>
                <a:cubicBezTo>
                  <a:pt x="5137787" y="4436682"/>
                  <a:pt x="5126143" y="4445257"/>
                  <a:pt x="5102854" y="4445257"/>
                </a:cubicBezTo>
                <a:cubicBezTo>
                  <a:pt x="5093906" y="4445257"/>
                  <a:pt x="5085359" y="4443479"/>
                  <a:pt x="5077214" y="4439923"/>
                </a:cubicBezTo>
                <a:lnTo>
                  <a:pt x="5077214" y="4475001"/>
                </a:lnTo>
                <a:cubicBezTo>
                  <a:pt x="5089019" y="4478460"/>
                  <a:pt x="5099105" y="4480190"/>
                  <a:pt x="5107471" y="4480190"/>
                </a:cubicBezTo>
                <a:cubicBezTo>
                  <a:pt x="5126038" y="4480190"/>
                  <a:pt x="5141682" y="4475150"/>
                  <a:pt x="5154404" y="4465071"/>
                </a:cubicBezTo>
                <a:cubicBezTo>
                  <a:pt x="5168794" y="4453615"/>
                  <a:pt x="5175989" y="4437921"/>
                  <a:pt x="5175989" y="4417990"/>
                </a:cubicBezTo>
                <a:cubicBezTo>
                  <a:pt x="5175989" y="4401839"/>
                  <a:pt x="5171142" y="4389297"/>
                  <a:pt x="5161448" y="4380362"/>
                </a:cubicBezTo>
                <a:cubicBezTo>
                  <a:pt x="5151754" y="4371427"/>
                  <a:pt x="5138533" y="4366960"/>
                  <a:pt x="5121783" y="4366960"/>
                </a:cubicBezTo>
                <a:lnTo>
                  <a:pt x="5128150" y="4344761"/>
                </a:lnTo>
                <a:lnTo>
                  <a:pt x="5171343" y="4344761"/>
                </a:lnTo>
                <a:lnTo>
                  <a:pt x="5178742" y="4316023"/>
                </a:lnTo>
                <a:close/>
                <a:moveTo>
                  <a:pt x="4945868" y="4316023"/>
                </a:moveTo>
                <a:lnTo>
                  <a:pt x="4932790" y="4346482"/>
                </a:lnTo>
                <a:lnTo>
                  <a:pt x="4990266" y="4346482"/>
                </a:lnTo>
                <a:lnTo>
                  <a:pt x="4936748" y="4476748"/>
                </a:lnTo>
                <a:lnTo>
                  <a:pt x="4975983" y="4476748"/>
                </a:lnTo>
                <a:lnTo>
                  <a:pt x="5042751" y="4316023"/>
                </a:lnTo>
                <a:close/>
                <a:moveTo>
                  <a:pt x="4527913" y="4316023"/>
                </a:moveTo>
                <a:lnTo>
                  <a:pt x="4507435" y="4395009"/>
                </a:lnTo>
                <a:cubicBezTo>
                  <a:pt x="4509156" y="4395009"/>
                  <a:pt x="4512540" y="4394780"/>
                  <a:pt x="4517588" y="4394321"/>
                </a:cubicBezTo>
                <a:cubicBezTo>
                  <a:pt x="4521832" y="4393862"/>
                  <a:pt x="4525389" y="4393747"/>
                  <a:pt x="4528257" y="4393977"/>
                </a:cubicBezTo>
                <a:cubicBezTo>
                  <a:pt x="4553610" y="4395807"/>
                  <a:pt x="4566287" y="4404325"/>
                  <a:pt x="4566287" y="4419531"/>
                </a:cubicBezTo>
                <a:cubicBezTo>
                  <a:pt x="4566287" y="4436682"/>
                  <a:pt x="4554643" y="4445257"/>
                  <a:pt x="4531354" y="4445257"/>
                </a:cubicBezTo>
                <a:cubicBezTo>
                  <a:pt x="4522406" y="4445257"/>
                  <a:pt x="4513859" y="4443479"/>
                  <a:pt x="4505714" y="4439923"/>
                </a:cubicBezTo>
                <a:lnTo>
                  <a:pt x="4505714" y="4475001"/>
                </a:lnTo>
                <a:cubicBezTo>
                  <a:pt x="4517519" y="4478460"/>
                  <a:pt x="4527605" y="4480190"/>
                  <a:pt x="4535971" y="4480190"/>
                </a:cubicBezTo>
                <a:cubicBezTo>
                  <a:pt x="4554538" y="4480190"/>
                  <a:pt x="4570182" y="4475150"/>
                  <a:pt x="4582904" y="4465071"/>
                </a:cubicBezTo>
                <a:cubicBezTo>
                  <a:pt x="4597294" y="4453615"/>
                  <a:pt x="4604489" y="4437921"/>
                  <a:pt x="4604489" y="4417990"/>
                </a:cubicBezTo>
                <a:cubicBezTo>
                  <a:pt x="4604489" y="4401839"/>
                  <a:pt x="4599642" y="4389297"/>
                  <a:pt x="4589948" y="4380362"/>
                </a:cubicBezTo>
                <a:cubicBezTo>
                  <a:pt x="4580254" y="4371427"/>
                  <a:pt x="4567033" y="4366960"/>
                  <a:pt x="4550283" y="4366960"/>
                </a:cubicBezTo>
                <a:lnTo>
                  <a:pt x="4556650" y="4344761"/>
                </a:lnTo>
                <a:lnTo>
                  <a:pt x="4599843" y="4344761"/>
                </a:lnTo>
                <a:lnTo>
                  <a:pt x="4607243" y="4316023"/>
                </a:lnTo>
                <a:close/>
                <a:moveTo>
                  <a:pt x="4411366" y="4316023"/>
                </a:moveTo>
                <a:cubicBezTo>
                  <a:pt x="4404761" y="4332161"/>
                  <a:pt x="4393403" y="4344923"/>
                  <a:pt x="4377294" y="4354309"/>
                </a:cubicBezTo>
                <a:lnTo>
                  <a:pt x="4377294" y="4391223"/>
                </a:lnTo>
                <a:cubicBezTo>
                  <a:pt x="4381361" y="4390422"/>
                  <a:pt x="4386066" y="4388533"/>
                  <a:pt x="4391410" y="4385558"/>
                </a:cubicBezTo>
                <a:lnTo>
                  <a:pt x="4404655" y="4377661"/>
                </a:lnTo>
                <a:lnTo>
                  <a:pt x="4404655" y="4476748"/>
                </a:lnTo>
                <a:lnTo>
                  <a:pt x="4440104" y="4476748"/>
                </a:lnTo>
                <a:lnTo>
                  <a:pt x="4440104" y="4316023"/>
                </a:lnTo>
                <a:close/>
                <a:moveTo>
                  <a:pt x="6061399" y="4314302"/>
                </a:moveTo>
                <a:lnTo>
                  <a:pt x="6040829" y="4382791"/>
                </a:lnTo>
                <a:lnTo>
                  <a:pt x="6060275" y="4382791"/>
                </a:lnTo>
                <a:lnTo>
                  <a:pt x="6071256" y="4351128"/>
                </a:lnTo>
                <a:cubicBezTo>
                  <a:pt x="6078809" y="4352390"/>
                  <a:pt x="6084097" y="4355659"/>
                  <a:pt x="6087120" y="4360937"/>
                </a:cubicBezTo>
                <a:lnTo>
                  <a:pt x="6087120" y="4441988"/>
                </a:lnTo>
                <a:lnTo>
                  <a:pt x="6020524" y="4441988"/>
                </a:lnTo>
                <a:lnTo>
                  <a:pt x="6020524" y="4382670"/>
                </a:lnTo>
                <a:lnTo>
                  <a:pt x="6030424" y="4350784"/>
                </a:lnTo>
                <a:lnTo>
                  <a:pt x="6039281" y="4350784"/>
                </a:lnTo>
                <a:lnTo>
                  <a:pt x="6039281" y="4324842"/>
                </a:lnTo>
                <a:cubicBezTo>
                  <a:pt x="6039281" y="4318963"/>
                  <a:pt x="6036929" y="4316023"/>
                  <a:pt x="6032225" y="4316023"/>
                </a:cubicBezTo>
                <a:lnTo>
                  <a:pt x="5980773" y="4316023"/>
                </a:lnTo>
                <a:lnTo>
                  <a:pt x="5980773" y="4350784"/>
                </a:lnTo>
                <a:lnTo>
                  <a:pt x="5993851" y="4350784"/>
                </a:lnTo>
                <a:lnTo>
                  <a:pt x="5983182" y="4379653"/>
                </a:lnTo>
                <a:lnTo>
                  <a:pt x="5983182" y="4476748"/>
                </a:lnTo>
                <a:lnTo>
                  <a:pt x="6124289" y="4476748"/>
                </a:lnTo>
                <a:lnTo>
                  <a:pt x="6124289" y="4360076"/>
                </a:lnTo>
                <a:cubicBezTo>
                  <a:pt x="6122233" y="4345277"/>
                  <a:pt x="6115039" y="4333748"/>
                  <a:pt x="6102707" y="4325488"/>
                </a:cubicBezTo>
                <a:cubicBezTo>
                  <a:pt x="6091414" y="4318031"/>
                  <a:pt x="6077644" y="4314302"/>
                  <a:pt x="6061399" y="4314302"/>
                </a:cubicBezTo>
                <a:close/>
                <a:moveTo>
                  <a:pt x="4838354" y="4313270"/>
                </a:moveTo>
                <a:cubicBezTo>
                  <a:pt x="4821493" y="4313270"/>
                  <a:pt x="4807557" y="4318604"/>
                  <a:pt x="4796546" y="4329273"/>
                </a:cubicBezTo>
                <a:cubicBezTo>
                  <a:pt x="4785013" y="4340516"/>
                  <a:pt x="4779246" y="4355602"/>
                  <a:pt x="4779246" y="4374531"/>
                </a:cubicBezTo>
                <a:cubicBezTo>
                  <a:pt x="4779246" y="4390363"/>
                  <a:pt x="4784670" y="4402925"/>
                  <a:pt x="4795519" y="4412217"/>
                </a:cubicBezTo>
                <a:cubicBezTo>
                  <a:pt x="4804573" y="4420018"/>
                  <a:pt x="4816262" y="4424837"/>
                  <a:pt x="4830588" y="4426672"/>
                </a:cubicBezTo>
                <a:lnTo>
                  <a:pt x="4789324" y="4477437"/>
                </a:lnTo>
                <a:lnTo>
                  <a:pt x="4834027" y="4477437"/>
                </a:lnTo>
                <a:lnTo>
                  <a:pt x="4867551" y="4436137"/>
                </a:lnTo>
                <a:cubicBezTo>
                  <a:pt x="4877982" y="4423288"/>
                  <a:pt x="4885260" y="4412676"/>
                  <a:pt x="4889387" y="4404301"/>
                </a:cubicBezTo>
                <a:cubicBezTo>
                  <a:pt x="4894085" y="4394665"/>
                  <a:pt x="4896434" y="4384627"/>
                  <a:pt x="4896434" y="4374187"/>
                </a:cubicBezTo>
                <a:cubicBezTo>
                  <a:pt x="4896434" y="4355717"/>
                  <a:pt x="4890781" y="4340803"/>
                  <a:pt x="4879476" y="4329446"/>
                </a:cubicBezTo>
                <a:cubicBezTo>
                  <a:pt x="4868579" y="4318662"/>
                  <a:pt x="4854872" y="4313270"/>
                  <a:pt x="4838354" y="4313270"/>
                </a:cubicBezTo>
                <a:close/>
                <a:moveTo>
                  <a:pt x="5252725" y="4311377"/>
                </a:moveTo>
                <a:cubicBezTo>
                  <a:pt x="5241617" y="4311377"/>
                  <a:pt x="5230738" y="4312703"/>
                  <a:pt x="5220089" y="4315356"/>
                </a:cubicBezTo>
                <a:lnTo>
                  <a:pt x="5220089" y="4350095"/>
                </a:lnTo>
                <a:cubicBezTo>
                  <a:pt x="5228922" y="4346769"/>
                  <a:pt x="5236551" y="4345105"/>
                  <a:pt x="5242976" y="4345105"/>
                </a:cubicBezTo>
                <a:cubicBezTo>
                  <a:pt x="5252957" y="4345105"/>
                  <a:pt x="5260987" y="4347397"/>
                  <a:pt x="5267067" y="4351980"/>
                </a:cubicBezTo>
                <a:cubicBezTo>
                  <a:pt x="5273721" y="4356791"/>
                  <a:pt x="5277048" y="4363551"/>
                  <a:pt x="5277048" y="4372259"/>
                </a:cubicBezTo>
                <a:cubicBezTo>
                  <a:pt x="5277048" y="4381310"/>
                  <a:pt x="5273090" y="4391047"/>
                  <a:pt x="5265174" y="4401473"/>
                </a:cubicBezTo>
                <a:lnTo>
                  <a:pt x="5209076" y="4474683"/>
                </a:lnTo>
                <a:lnTo>
                  <a:pt x="5209076" y="4476748"/>
                </a:lnTo>
                <a:lnTo>
                  <a:pt x="5311809" y="4476748"/>
                </a:lnTo>
                <a:lnTo>
                  <a:pt x="5328329" y="4439578"/>
                </a:lnTo>
                <a:lnTo>
                  <a:pt x="5278769" y="4439578"/>
                </a:lnTo>
                <a:lnTo>
                  <a:pt x="5302344" y="4404944"/>
                </a:lnTo>
                <a:cubicBezTo>
                  <a:pt x="5311522" y="4391504"/>
                  <a:pt x="5316111" y="4377776"/>
                  <a:pt x="5316111" y="4363760"/>
                </a:cubicBezTo>
                <a:cubicBezTo>
                  <a:pt x="5316111" y="4348367"/>
                  <a:pt x="5310242" y="4335789"/>
                  <a:pt x="5298503" y="4326024"/>
                </a:cubicBezTo>
                <a:cubicBezTo>
                  <a:pt x="5286765" y="4316259"/>
                  <a:pt x="5271506" y="4311377"/>
                  <a:pt x="5252725" y="4311377"/>
                </a:cubicBezTo>
                <a:close/>
                <a:moveTo>
                  <a:pt x="4695481" y="4311377"/>
                </a:moveTo>
                <a:cubicBezTo>
                  <a:pt x="4677268" y="4311377"/>
                  <a:pt x="4662719" y="4319694"/>
                  <a:pt x="4651837" y="4336329"/>
                </a:cubicBezTo>
                <a:cubicBezTo>
                  <a:pt x="4641756" y="4351702"/>
                  <a:pt x="4636715" y="4370917"/>
                  <a:pt x="4636715" y="4393977"/>
                </a:cubicBezTo>
                <a:cubicBezTo>
                  <a:pt x="4636715" y="4419330"/>
                  <a:pt x="4641756" y="4439808"/>
                  <a:pt x="4651837" y="4455410"/>
                </a:cubicBezTo>
                <a:cubicBezTo>
                  <a:pt x="4662490" y="4471930"/>
                  <a:pt x="4677038" y="4480190"/>
                  <a:pt x="4695481" y="4480190"/>
                </a:cubicBezTo>
                <a:cubicBezTo>
                  <a:pt x="4713925" y="4480190"/>
                  <a:pt x="4728473" y="4471930"/>
                  <a:pt x="4739126" y="4455410"/>
                </a:cubicBezTo>
                <a:cubicBezTo>
                  <a:pt x="4749207" y="4439808"/>
                  <a:pt x="4754247" y="4419330"/>
                  <a:pt x="4754247" y="4393977"/>
                </a:cubicBezTo>
                <a:cubicBezTo>
                  <a:pt x="4754247" y="4370917"/>
                  <a:pt x="4749207" y="4351702"/>
                  <a:pt x="4739126" y="4336329"/>
                </a:cubicBezTo>
                <a:cubicBezTo>
                  <a:pt x="4728243" y="4319694"/>
                  <a:pt x="4713695" y="4311377"/>
                  <a:pt x="4695481" y="4311377"/>
                </a:cubicBezTo>
                <a:close/>
                <a:moveTo>
                  <a:pt x="4262640" y="4311377"/>
                </a:moveTo>
                <a:cubicBezTo>
                  <a:pt x="4250021" y="4311377"/>
                  <a:pt x="4238319" y="4313626"/>
                  <a:pt x="4227535" y="4318123"/>
                </a:cubicBezTo>
                <a:lnTo>
                  <a:pt x="4227535" y="4352849"/>
                </a:lnTo>
                <a:cubicBezTo>
                  <a:pt x="4236283" y="4347572"/>
                  <a:pt x="4245434" y="4344990"/>
                  <a:pt x="4254988" y="4345105"/>
                </a:cubicBezTo>
                <a:cubicBezTo>
                  <a:pt x="4261434" y="4345218"/>
                  <a:pt x="4266959" y="4346639"/>
                  <a:pt x="4271562" y="4349367"/>
                </a:cubicBezTo>
                <a:cubicBezTo>
                  <a:pt x="4276857" y="4352434"/>
                  <a:pt x="4279504" y="4356467"/>
                  <a:pt x="4279504" y="4361466"/>
                </a:cubicBezTo>
                <a:cubicBezTo>
                  <a:pt x="4279504" y="4374077"/>
                  <a:pt x="4268950" y="4380382"/>
                  <a:pt x="4247841" y="4380382"/>
                </a:cubicBezTo>
                <a:lnTo>
                  <a:pt x="4247841" y="4405850"/>
                </a:lnTo>
                <a:cubicBezTo>
                  <a:pt x="4250030" y="4405391"/>
                  <a:pt x="4253372" y="4405162"/>
                  <a:pt x="4257868" y="4405162"/>
                </a:cubicBezTo>
                <a:cubicBezTo>
                  <a:pt x="4265588" y="4405162"/>
                  <a:pt x="4272099" y="4406933"/>
                  <a:pt x="4277399" y="4410475"/>
                </a:cubicBezTo>
                <a:cubicBezTo>
                  <a:pt x="4283506" y="4414359"/>
                  <a:pt x="4286560" y="4419614"/>
                  <a:pt x="4286560" y="4426239"/>
                </a:cubicBezTo>
                <a:cubicBezTo>
                  <a:pt x="4286560" y="4432063"/>
                  <a:pt x="4283858" y="4436689"/>
                  <a:pt x="4278453" y="4440116"/>
                </a:cubicBezTo>
                <a:cubicBezTo>
                  <a:pt x="4273622" y="4443314"/>
                  <a:pt x="4267585" y="4444913"/>
                  <a:pt x="4260341" y="4444913"/>
                </a:cubicBezTo>
                <a:cubicBezTo>
                  <a:pt x="4252865" y="4444913"/>
                  <a:pt x="4241307" y="4442332"/>
                  <a:pt x="4225667" y="4437169"/>
                </a:cubicBezTo>
                <a:lnTo>
                  <a:pt x="4215146" y="4469986"/>
                </a:lnTo>
                <a:cubicBezTo>
                  <a:pt x="4227994" y="4476789"/>
                  <a:pt x="4242564" y="4480190"/>
                  <a:pt x="4258855" y="4480190"/>
                </a:cubicBezTo>
                <a:cubicBezTo>
                  <a:pt x="4277325" y="4480190"/>
                  <a:pt x="4292812" y="4475257"/>
                  <a:pt x="4305317" y="4465391"/>
                </a:cubicBezTo>
                <a:cubicBezTo>
                  <a:pt x="4318280" y="4455180"/>
                  <a:pt x="4324762" y="4442045"/>
                  <a:pt x="4324762" y="4425984"/>
                </a:cubicBezTo>
                <a:cubicBezTo>
                  <a:pt x="4324762" y="4417494"/>
                  <a:pt x="4322468" y="4409636"/>
                  <a:pt x="4317879" y="4402409"/>
                </a:cubicBezTo>
                <a:cubicBezTo>
                  <a:pt x="4313290" y="4395181"/>
                  <a:pt x="4307210" y="4389904"/>
                  <a:pt x="4299638" y="4386577"/>
                </a:cubicBezTo>
                <a:cubicBezTo>
                  <a:pt x="4311454" y="4380497"/>
                  <a:pt x="4317363" y="4370114"/>
                  <a:pt x="4317363" y="4355430"/>
                </a:cubicBezTo>
                <a:cubicBezTo>
                  <a:pt x="4317363" y="4340631"/>
                  <a:pt x="4311225" y="4329273"/>
                  <a:pt x="4298950" y="4321358"/>
                </a:cubicBezTo>
                <a:cubicBezTo>
                  <a:pt x="4288969" y="4314704"/>
                  <a:pt x="4276866" y="4311377"/>
                  <a:pt x="4262640" y="4311377"/>
                </a:cubicBezTo>
                <a:close/>
                <a:moveTo>
                  <a:pt x="5229225" y="3972407"/>
                </a:moveTo>
                <a:cubicBezTo>
                  <a:pt x="5234870" y="3972407"/>
                  <a:pt x="5239766" y="3974452"/>
                  <a:pt x="5243913" y="3978541"/>
                </a:cubicBezTo>
                <a:cubicBezTo>
                  <a:pt x="5248060" y="3982631"/>
                  <a:pt x="5250133" y="3987556"/>
                  <a:pt x="5250133" y="3993315"/>
                </a:cubicBezTo>
                <a:cubicBezTo>
                  <a:pt x="5250133" y="3998960"/>
                  <a:pt x="5248060" y="4003827"/>
                  <a:pt x="5243913" y="4007916"/>
                </a:cubicBezTo>
                <a:cubicBezTo>
                  <a:pt x="5239766" y="4012006"/>
                  <a:pt x="5234870" y="4014051"/>
                  <a:pt x="5229225" y="4014051"/>
                </a:cubicBezTo>
                <a:cubicBezTo>
                  <a:pt x="5223581" y="4014051"/>
                  <a:pt x="5218685" y="4012006"/>
                  <a:pt x="5214538" y="4007916"/>
                </a:cubicBezTo>
                <a:cubicBezTo>
                  <a:pt x="5210391" y="4003827"/>
                  <a:pt x="5208317" y="3998960"/>
                  <a:pt x="5208317" y="3993315"/>
                </a:cubicBezTo>
                <a:cubicBezTo>
                  <a:pt x="5208317" y="3987556"/>
                  <a:pt x="5210391" y="3982631"/>
                  <a:pt x="5214538" y="3978541"/>
                </a:cubicBezTo>
                <a:cubicBezTo>
                  <a:pt x="5218685" y="3974452"/>
                  <a:pt x="5223581" y="3972407"/>
                  <a:pt x="5229225" y="3972407"/>
                </a:cubicBezTo>
                <a:close/>
                <a:moveTo>
                  <a:pt x="5409273" y="3949520"/>
                </a:moveTo>
                <a:lnTo>
                  <a:pt x="5409273" y="3986001"/>
                </a:lnTo>
                <a:lnTo>
                  <a:pt x="5484645" y="3986001"/>
                </a:lnTo>
                <a:lnTo>
                  <a:pt x="5484645" y="3949520"/>
                </a:lnTo>
                <a:close/>
                <a:moveTo>
                  <a:pt x="6638444" y="3922159"/>
                </a:moveTo>
                <a:lnTo>
                  <a:pt x="6706933" y="3922159"/>
                </a:lnTo>
                <a:lnTo>
                  <a:pt x="6706933" y="3990914"/>
                </a:lnTo>
                <a:cubicBezTo>
                  <a:pt x="6705549" y="3997772"/>
                  <a:pt x="6702148" y="4003544"/>
                  <a:pt x="6696729" y="4008230"/>
                </a:cubicBezTo>
                <a:cubicBezTo>
                  <a:pt x="6690502" y="4013602"/>
                  <a:pt x="6682661" y="4016288"/>
                  <a:pt x="6673207" y="4016288"/>
                </a:cubicBezTo>
                <a:cubicBezTo>
                  <a:pt x="6654990" y="4016288"/>
                  <a:pt x="6643402" y="4008058"/>
                  <a:pt x="6638444" y="3991600"/>
                </a:cubicBezTo>
                <a:close/>
                <a:moveTo>
                  <a:pt x="5085318" y="3922159"/>
                </a:moveTo>
                <a:cubicBezTo>
                  <a:pt x="5090963" y="3922159"/>
                  <a:pt x="5095858" y="3924224"/>
                  <a:pt x="5100006" y="3928354"/>
                </a:cubicBezTo>
                <a:cubicBezTo>
                  <a:pt x="5104153" y="3932484"/>
                  <a:pt x="5106226" y="3937359"/>
                  <a:pt x="5106226" y="3942981"/>
                </a:cubicBezTo>
                <a:cubicBezTo>
                  <a:pt x="5106226" y="3948602"/>
                  <a:pt x="5104153" y="3953478"/>
                  <a:pt x="5100006" y="3957608"/>
                </a:cubicBezTo>
                <a:cubicBezTo>
                  <a:pt x="5095858" y="3961738"/>
                  <a:pt x="5090963" y="3963803"/>
                  <a:pt x="5085318" y="3963803"/>
                </a:cubicBezTo>
                <a:cubicBezTo>
                  <a:pt x="5079673" y="3963803"/>
                  <a:pt x="5074777" y="3961738"/>
                  <a:pt x="5070630" y="3957608"/>
                </a:cubicBezTo>
                <a:cubicBezTo>
                  <a:pt x="5066483" y="3953478"/>
                  <a:pt x="5064410" y="3948602"/>
                  <a:pt x="5064410" y="3942981"/>
                </a:cubicBezTo>
                <a:cubicBezTo>
                  <a:pt x="5064410" y="3937359"/>
                  <a:pt x="5066483" y="3932484"/>
                  <a:pt x="5070630" y="3928354"/>
                </a:cubicBezTo>
                <a:cubicBezTo>
                  <a:pt x="5074777" y="3924224"/>
                  <a:pt x="5079673" y="3922159"/>
                  <a:pt x="5085318" y="3922159"/>
                </a:cubicBezTo>
                <a:close/>
                <a:moveTo>
                  <a:pt x="4942443" y="3922159"/>
                </a:moveTo>
                <a:cubicBezTo>
                  <a:pt x="4948088" y="3922159"/>
                  <a:pt x="4952983" y="3924224"/>
                  <a:pt x="4957130" y="3928354"/>
                </a:cubicBezTo>
                <a:cubicBezTo>
                  <a:pt x="4961277" y="3932484"/>
                  <a:pt x="4963351" y="3937359"/>
                  <a:pt x="4963351" y="3942981"/>
                </a:cubicBezTo>
                <a:cubicBezTo>
                  <a:pt x="4963351" y="3948602"/>
                  <a:pt x="4961277" y="3953478"/>
                  <a:pt x="4957130" y="3957608"/>
                </a:cubicBezTo>
                <a:cubicBezTo>
                  <a:pt x="4952983" y="3961738"/>
                  <a:pt x="4948088" y="3963803"/>
                  <a:pt x="4942443" y="3963803"/>
                </a:cubicBezTo>
                <a:cubicBezTo>
                  <a:pt x="4936798" y="3963803"/>
                  <a:pt x="4931902" y="3961738"/>
                  <a:pt x="4927755" y="3957608"/>
                </a:cubicBezTo>
                <a:cubicBezTo>
                  <a:pt x="4923608" y="3953478"/>
                  <a:pt x="4921535" y="3948602"/>
                  <a:pt x="4921535" y="3942981"/>
                </a:cubicBezTo>
                <a:cubicBezTo>
                  <a:pt x="4921535" y="3937359"/>
                  <a:pt x="4923608" y="3932484"/>
                  <a:pt x="4927755" y="3928354"/>
                </a:cubicBezTo>
                <a:cubicBezTo>
                  <a:pt x="4931902" y="3924224"/>
                  <a:pt x="4936798" y="3922159"/>
                  <a:pt x="4942443" y="3922159"/>
                </a:cubicBezTo>
                <a:close/>
                <a:moveTo>
                  <a:pt x="4799568" y="3922159"/>
                </a:moveTo>
                <a:cubicBezTo>
                  <a:pt x="4805213" y="3922159"/>
                  <a:pt x="4810108" y="3924224"/>
                  <a:pt x="4814255" y="3928354"/>
                </a:cubicBezTo>
                <a:cubicBezTo>
                  <a:pt x="4818402" y="3932484"/>
                  <a:pt x="4820476" y="3937359"/>
                  <a:pt x="4820476" y="3942981"/>
                </a:cubicBezTo>
                <a:cubicBezTo>
                  <a:pt x="4820476" y="3948602"/>
                  <a:pt x="4818402" y="3953478"/>
                  <a:pt x="4814255" y="3957608"/>
                </a:cubicBezTo>
                <a:cubicBezTo>
                  <a:pt x="4810108" y="3961738"/>
                  <a:pt x="4805213" y="3963803"/>
                  <a:pt x="4799568" y="3963803"/>
                </a:cubicBezTo>
                <a:cubicBezTo>
                  <a:pt x="4793923" y="3963803"/>
                  <a:pt x="4789027" y="3961738"/>
                  <a:pt x="4784880" y="3957608"/>
                </a:cubicBezTo>
                <a:cubicBezTo>
                  <a:pt x="4780733" y="3953478"/>
                  <a:pt x="4778660" y="3948602"/>
                  <a:pt x="4778660" y="3942981"/>
                </a:cubicBezTo>
                <a:cubicBezTo>
                  <a:pt x="4778660" y="3937359"/>
                  <a:pt x="4780733" y="3932484"/>
                  <a:pt x="4784880" y="3928354"/>
                </a:cubicBezTo>
                <a:cubicBezTo>
                  <a:pt x="4789027" y="3924224"/>
                  <a:pt x="4793923" y="3922159"/>
                  <a:pt x="4799568" y="3922159"/>
                </a:cubicBezTo>
                <a:close/>
                <a:moveTo>
                  <a:pt x="4657381" y="3919233"/>
                </a:moveTo>
                <a:cubicBezTo>
                  <a:pt x="4663833" y="3919233"/>
                  <a:pt x="4669017" y="3923839"/>
                  <a:pt x="4672933" y="3933051"/>
                </a:cubicBezTo>
                <a:cubicBezTo>
                  <a:pt x="4676504" y="3941686"/>
                  <a:pt x="4678289" y="3952565"/>
                  <a:pt x="4678289" y="3965690"/>
                </a:cubicBezTo>
                <a:cubicBezTo>
                  <a:pt x="4678289" y="3998160"/>
                  <a:pt x="4671320" y="4014395"/>
                  <a:pt x="4657381" y="4014395"/>
                </a:cubicBezTo>
                <a:cubicBezTo>
                  <a:pt x="4643443" y="4014395"/>
                  <a:pt x="4636473" y="3998160"/>
                  <a:pt x="4636473" y="3965690"/>
                </a:cubicBezTo>
                <a:cubicBezTo>
                  <a:pt x="4636473" y="3952565"/>
                  <a:pt x="4638259" y="3941686"/>
                  <a:pt x="4641829" y="3933051"/>
                </a:cubicBezTo>
                <a:cubicBezTo>
                  <a:pt x="4645746" y="3923839"/>
                  <a:pt x="4650930" y="3919233"/>
                  <a:pt x="4657381" y="3919233"/>
                </a:cubicBezTo>
                <a:close/>
                <a:moveTo>
                  <a:pt x="4228756" y="3919233"/>
                </a:moveTo>
                <a:cubicBezTo>
                  <a:pt x="4235208" y="3919233"/>
                  <a:pt x="4240392" y="3923839"/>
                  <a:pt x="4244308" y="3933051"/>
                </a:cubicBezTo>
                <a:cubicBezTo>
                  <a:pt x="4247879" y="3941686"/>
                  <a:pt x="4249664" y="3952565"/>
                  <a:pt x="4249664" y="3965690"/>
                </a:cubicBezTo>
                <a:cubicBezTo>
                  <a:pt x="4249664" y="3998160"/>
                  <a:pt x="4242695" y="4014395"/>
                  <a:pt x="4228756" y="4014395"/>
                </a:cubicBezTo>
                <a:cubicBezTo>
                  <a:pt x="4214818" y="4014395"/>
                  <a:pt x="4207848" y="3998160"/>
                  <a:pt x="4207848" y="3965690"/>
                </a:cubicBezTo>
                <a:cubicBezTo>
                  <a:pt x="4207848" y="3952565"/>
                  <a:pt x="4209634" y="3941686"/>
                  <a:pt x="4213204" y="3933051"/>
                </a:cubicBezTo>
                <a:cubicBezTo>
                  <a:pt x="4217121" y="3923839"/>
                  <a:pt x="4222305" y="3919233"/>
                  <a:pt x="4228756" y="3919233"/>
                </a:cubicBezTo>
                <a:close/>
                <a:moveTo>
                  <a:pt x="7125210" y="3887398"/>
                </a:moveTo>
                <a:lnTo>
                  <a:pt x="7125210" y="3922159"/>
                </a:lnTo>
                <a:lnTo>
                  <a:pt x="7202647" y="3922159"/>
                </a:lnTo>
                <a:lnTo>
                  <a:pt x="7202647" y="4048123"/>
                </a:lnTo>
                <a:lnTo>
                  <a:pt x="7239817" y="4048123"/>
                </a:lnTo>
                <a:lnTo>
                  <a:pt x="7239817" y="3922159"/>
                </a:lnTo>
                <a:lnTo>
                  <a:pt x="7247905" y="3922159"/>
                </a:lnTo>
                <a:cubicBezTo>
                  <a:pt x="7251117" y="3922159"/>
                  <a:pt x="7252723" y="3919449"/>
                  <a:pt x="7252723" y="3914031"/>
                </a:cubicBezTo>
                <a:lnTo>
                  <a:pt x="7252723" y="3895180"/>
                </a:lnTo>
                <a:cubicBezTo>
                  <a:pt x="7252723" y="3889992"/>
                  <a:pt x="7250486" y="3887398"/>
                  <a:pt x="7246012" y="3887398"/>
                </a:cubicBezTo>
                <a:close/>
                <a:moveTo>
                  <a:pt x="7046884" y="3887398"/>
                </a:moveTo>
                <a:lnTo>
                  <a:pt x="7046884" y="3922159"/>
                </a:lnTo>
                <a:lnTo>
                  <a:pt x="7069083" y="3922159"/>
                </a:lnTo>
                <a:lnTo>
                  <a:pt x="7058242" y="3950698"/>
                </a:lnTo>
                <a:lnTo>
                  <a:pt x="7058242" y="4097855"/>
                </a:lnTo>
                <a:lnTo>
                  <a:pt x="7095412" y="4097855"/>
                </a:lnTo>
                <a:lnTo>
                  <a:pt x="7095412" y="3944874"/>
                </a:lnTo>
                <a:lnTo>
                  <a:pt x="7104876" y="3921643"/>
                </a:lnTo>
                <a:lnTo>
                  <a:pt x="7104876" y="3899444"/>
                </a:lnTo>
                <a:cubicBezTo>
                  <a:pt x="7104876" y="3896117"/>
                  <a:pt x="7103961" y="3893278"/>
                  <a:pt x="7102131" y="3890926"/>
                </a:cubicBezTo>
                <a:cubicBezTo>
                  <a:pt x="7100301" y="3888574"/>
                  <a:pt x="7098299" y="3887398"/>
                  <a:pt x="7096127" y="3887398"/>
                </a:cubicBezTo>
                <a:close/>
                <a:moveTo>
                  <a:pt x="6852082" y="3887398"/>
                </a:moveTo>
                <a:lnTo>
                  <a:pt x="6852082" y="3922159"/>
                </a:lnTo>
                <a:lnTo>
                  <a:pt x="6875658" y="3922159"/>
                </a:lnTo>
                <a:lnTo>
                  <a:pt x="6875658" y="3963114"/>
                </a:lnTo>
                <a:lnTo>
                  <a:pt x="6913516" y="3963114"/>
                </a:lnTo>
                <a:lnTo>
                  <a:pt x="6913516" y="3899100"/>
                </a:lnTo>
                <a:cubicBezTo>
                  <a:pt x="6913516" y="3891299"/>
                  <a:pt x="6910303" y="3887398"/>
                  <a:pt x="6903879" y="3887398"/>
                </a:cubicBezTo>
                <a:close/>
                <a:moveTo>
                  <a:pt x="6768250" y="3887398"/>
                </a:moveTo>
                <a:lnTo>
                  <a:pt x="6768250" y="3922159"/>
                </a:lnTo>
                <a:lnTo>
                  <a:pt x="6790621" y="3922159"/>
                </a:lnTo>
                <a:lnTo>
                  <a:pt x="6790621" y="4048123"/>
                </a:lnTo>
                <a:lnTo>
                  <a:pt x="6827791" y="4048123"/>
                </a:lnTo>
                <a:lnTo>
                  <a:pt x="6827791" y="3901853"/>
                </a:lnTo>
                <a:cubicBezTo>
                  <a:pt x="6827791" y="3898756"/>
                  <a:pt x="6826988" y="3895715"/>
                  <a:pt x="6825382" y="3892733"/>
                </a:cubicBezTo>
                <a:cubicBezTo>
                  <a:pt x="6823431" y="3889176"/>
                  <a:pt x="6820907" y="3887398"/>
                  <a:pt x="6817810" y="3887398"/>
                </a:cubicBezTo>
                <a:close/>
                <a:moveTo>
                  <a:pt x="6599209" y="3887398"/>
                </a:moveTo>
                <a:lnTo>
                  <a:pt x="6599209" y="3922159"/>
                </a:lnTo>
                <a:lnTo>
                  <a:pt x="6612288" y="3922159"/>
                </a:lnTo>
                <a:lnTo>
                  <a:pt x="6601963" y="3950687"/>
                </a:lnTo>
                <a:lnTo>
                  <a:pt x="6601963" y="3985915"/>
                </a:lnTo>
                <a:cubicBezTo>
                  <a:pt x="6601963" y="4005164"/>
                  <a:pt x="6608416" y="4020860"/>
                  <a:pt x="6621322" y="4033004"/>
                </a:cubicBezTo>
                <a:cubicBezTo>
                  <a:pt x="6634228" y="4045149"/>
                  <a:pt x="6650719" y="4051221"/>
                  <a:pt x="6670796" y="4051221"/>
                </a:cubicBezTo>
                <a:cubicBezTo>
                  <a:pt x="6688233" y="4051221"/>
                  <a:pt x="6703204" y="4047205"/>
                  <a:pt x="6715709" y="4039175"/>
                </a:cubicBezTo>
                <a:cubicBezTo>
                  <a:pt x="6729361" y="4030456"/>
                  <a:pt x="6738826" y="4017722"/>
                  <a:pt x="6744103" y="4000973"/>
                </a:cubicBezTo>
                <a:lnTo>
                  <a:pt x="6744103" y="3902541"/>
                </a:lnTo>
                <a:cubicBezTo>
                  <a:pt x="6744103" y="3892446"/>
                  <a:pt x="6739170" y="3887398"/>
                  <a:pt x="6729304" y="3887398"/>
                </a:cubicBezTo>
                <a:close/>
                <a:moveTo>
                  <a:pt x="6430168" y="3887398"/>
                </a:moveTo>
                <a:lnTo>
                  <a:pt x="6430168" y="3922159"/>
                </a:lnTo>
                <a:lnTo>
                  <a:pt x="6443935" y="3922159"/>
                </a:lnTo>
                <a:cubicBezTo>
                  <a:pt x="6438084" y="3933894"/>
                  <a:pt x="6435159" y="3942984"/>
                  <a:pt x="6435159" y="3949426"/>
                </a:cubicBezTo>
                <a:cubicBezTo>
                  <a:pt x="6434929" y="3964497"/>
                  <a:pt x="6434929" y="3975427"/>
                  <a:pt x="6435159" y="3982216"/>
                </a:cubicBezTo>
                <a:lnTo>
                  <a:pt x="6500034" y="3982216"/>
                </a:lnTo>
                <a:lnTo>
                  <a:pt x="6500034" y="3948487"/>
                </a:lnTo>
                <a:lnTo>
                  <a:pt x="6468887" y="3948487"/>
                </a:lnTo>
                <a:lnTo>
                  <a:pt x="6471296" y="3922159"/>
                </a:lnTo>
                <a:lnTo>
                  <a:pt x="6537204" y="3922159"/>
                </a:lnTo>
                <a:lnTo>
                  <a:pt x="6537204" y="4097855"/>
                </a:lnTo>
                <a:lnTo>
                  <a:pt x="6574374" y="4097855"/>
                </a:lnTo>
                <a:lnTo>
                  <a:pt x="6574374" y="3896519"/>
                </a:lnTo>
                <a:cubicBezTo>
                  <a:pt x="6574374" y="3890438"/>
                  <a:pt x="6570989" y="3887398"/>
                  <a:pt x="6564221" y="3887398"/>
                </a:cubicBezTo>
                <a:close/>
                <a:moveTo>
                  <a:pt x="6140572" y="3887398"/>
                </a:moveTo>
                <a:lnTo>
                  <a:pt x="6166384" y="3927838"/>
                </a:lnTo>
                <a:cubicBezTo>
                  <a:pt x="6149406" y="3934007"/>
                  <a:pt x="6140916" y="3945891"/>
                  <a:pt x="6140916" y="3963488"/>
                </a:cubicBezTo>
                <a:cubicBezTo>
                  <a:pt x="6140916" y="3966573"/>
                  <a:pt x="6141777" y="3971658"/>
                  <a:pt x="6143497" y="3978742"/>
                </a:cubicBezTo>
                <a:lnTo>
                  <a:pt x="6151537" y="4013363"/>
                </a:lnTo>
                <a:lnTo>
                  <a:pt x="6141247" y="4013363"/>
                </a:lnTo>
                <a:cubicBezTo>
                  <a:pt x="6138732" y="4013363"/>
                  <a:pt x="6137475" y="4017398"/>
                  <a:pt x="6137475" y="4025468"/>
                </a:cubicBezTo>
                <a:lnTo>
                  <a:pt x="6137475" y="4048123"/>
                </a:lnTo>
                <a:lnTo>
                  <a:pt x="6194950" y="4048123"/>
                </a:lnTo>
                <a:lnTo>
                  <a:pt x="6181011" y="3981904"/>
                </a:lnTo>
                <a:lnTo>
                  <a:pt x="6177742" y="3966422"/>
                </a:lnTo>
                <a:cubicBezTo>
                  <a:pt x="6177742" y="3964244"/>
                  <a:pt x="6178623" y="3962065"/>
                  <a:pt x="6180386" y="3959887"/>
                </a:cubicBezTo>
                <a:cubicBezTo>
                  <a:pt x="6182149" y="3957708"/>
                  <a:pt x="6183677" y="3956618"/>
                  <a:pt x="6184969" y="3956618"/>
                </a:cubicBezTo>
                <a:lnTo>
                  <a:pt x="6245026" y="4048123"/>
                </a:lnTo>
                <a:lnTo>
                  <a:pt x="6287531" y="4048123"/>
                </a:lnTo>
                <a:lnTo>
                  <a:pt x="6249156" y="3987475"/>
                </a:lnTo>
                <a:cubicBezTo>
                  <a:pt x="6272445" y="3967071"/>
                  <a:pt x="6284089" y="3948156"/>
                  <a:pt x="6284089" y="3930731"/>
                </a:cubicBezTo>
                <a:lnTo>
                  <a:pt x="6284089" y="3911987"/>
                </a:lnTo>
                <a:cubicBezTo>
                  <a:pt x="6284089" y="3898690"/>
                  <a:pt x="6280303" y="3890494"/>
                  <a:pt x="6272732" y="3887398"/>
                </a:cubicBezTo>
                <a:lnTo>
                  <a:pt x="6232636" y="3887398"/>
                </a:lnTo>
                <a:lnTo>
                  <a:pt x="6232636" y="3922159"/>
                </a:lnTo>
                <a:lnTo>
                  <a:pt x="6248296" y="3922159"/>
                </a:lnTo>
                <a:lnTo>
                  <a:pt x="6248296" y="3932960"/>
                </a:lnTo>
                <a:cubicBezTo>
                  <a:pt x="6248296" y="3945875"/>
                  <a:pt x="6242560" y="3954218"/>
                  <a:pt x="6231088" y="3957990"/>
                </a:cubicBezTo>
                <a:lnTo>
                  <a:pt x="6188927" y="3894456"/>
                </a:lnTo>
                <a:cubicBezTo>
                  <a:pt x="6186633" y="3891128"/>
                  <a:pt x="6185027" y="3889176"/>
                  <a:pt x="6184109" y="3888603"/>
                </a:cubicBezTo>
                <a:cubicBezTo>
                  <a:pt x="6182847" y="3887800"/>
                  <a:pt x="6180094" y="3887398"/>
                  <a:pt x="6175849" y="3887398"/>
                </a:cubicBezTo>
                <a:close/>
                <a:moveTo>
                  <a:pt x="5975954" y="3887398"/>
                </a:moveTo>
                <a:lnTo>
                  <a:pt x="5975954" y="3922159"/>
                </a:lnTo>
                <a:lnTo>
                  <a:pt x="6055628" y="3922159"/>
                </a:lnTo>
                <a:lnTo>
                  <a:pt x="6055628" y="4013363"/>
                </a:lnTo>
                <a:lnTo>
                  <a:pt x="5977159" y="4013363"/>
                </a:lnTo>
                <a:lnTo>
                  <a:pt x="5977159" y="4048123"/>
                </a:lnTo>
                <a:lnTo>
                  <a:pt x="6106909" y="4048123"/>
                </a:lnTo>
                <a:lnTo>
                  <a:pt x="6106909" y="4013363"/>
                </a:lnTo>
                <a:lnTo>
                  <a:pt x="6092798" y="4013363"/>
                </a:lnTo>
                <a:lnTo>
                  <a:pt x="6092798" y="3906817"/>
                </a:lnTo>
                <a:cubicBezTo>
                  <a:pt x="6092798" y="3901547"/>
                  <a:pt x="6091137" y="3896993"/>
                  <a:pt x="6087815" y="3893155"/>
                </a:cubicBezTo>
                <a:cubicBezTo>
                  <a:pt x="6084492" y="3889317"/>
                  <a:pt x="6080312" y="3887398"/>
                  <a:pt x="6075273" y="3887398"/>
                </a:cubicBezTo>
                <a:close/>
                <a:moveTo>
                  <a:pt x="5890057" y="3887398"/>
                </a:moveTo>
                <a:lnTo>
                  <a:pt x="5890057" y="3922159"/>
                </a:lnTo>
                <a:lnTo>
                  <a:pt x="5913632" y="3922159"/>
                </a:lnTo>
                <a:lnTo>
                  <a:pt x="5913632" y="3963114"/>
                </a:lnTo>
                <a:lnTo>
                  <a:pt x="5951491" y="3963114"/>
                </a:lnTo>
                <a:lnTo>
                  <a:pt x="5951491" y="3899100"/>
                </a:lnTo>
                <a:cubicBezTo>
                  <a:pt x="5951491" y="3891299"/>
                  <a:pt x="5948278" y="3887398"/>
                  <a:pt x="5941854" y="3887398"/>
                </a:cubicBezTo>
                <a:close/>
                <a:moveTo>
                  <a:pt x="5637184" y="3887398"/>
                </a:moveTo>
                <a:lnTo>
                  <a:pt x="5637184" y="3922159"/>
                </a:lnTo>
                <a:lnTo>
                  <a:pt x="5659383" y="3922159"/>
                </a:lnTo>
                <a:lnTo>
                  <a:pt x="5648542" y="3950698"/>
                </a:lnTo>
                <a:lnTo>
                  <a:pt x="5648542" y="4097855"/>
                </a:lnTo>
                <a:lnTo>
                  <a:pt x="5685712" y="4097855"/>
                </a:lnTo>
                <a:lnTo>
                  <a:pt x="5685712" y="3944874"/>
                </a:lnTo>
                <a:lnTo>
                  <a:pt x="5695176" y="3921643"/>
                </a:lnTo>
                <a:lnTo>
                  <a:pt x="5695176" y="3899444"/>
                </a:lnTo>
                <a:cubicBezTo>
                  <a:pt x="5695176" y="3896117"/>
                  <a:pt x="5694261" y="3893278"/>
                  <a:pt x="5692431" y="3890926"/>
                </a:cubicBezTo>
                <a:cubicBezTo>
                  <a:pt x="5690601" y="3888574"/>
                  <a:pt x="5688599" y="3887398"/>
                  <a:pt x="5686427" y="3887398"/>
                </a:cubicBezTo>
                <a:close/>
                <a:moveTo>
                  <a:pt x="5232866" y="3887398"/>
                </a:moveTo>
                <a:lnTo>
                  <a:pt x="5199342" y="3928698"/>
                </a:lnTo>
                <a:cubicBezTo>
                  <a:pt x="5188911" y="3941547"/>
                  <a:pt x="5181633" y="3952159"/>
                  <a:pt x="5177507" y="3960533"/>
                </a:cubicBezTo>
                <a:cubicBezTo>
                  <a:pt x="5172808" y="3970170"/>
                  <a:pt x="5170459" y="3980208"/>
                  <a:pt x="5170459" y="3990648"/>
                </a:cubicBezTo>
                <a:cubicBezTo>
                  <a:pt x="5170459" y="4009233"/>
                  <a:pt x="5176112" y="4024146"/>
                  <a:pt x="5187418" y="4035389"/>
                </a:cubicBezTo>
                <a:cubicBezTo>
                  <a:pt x="5198314" y="4046173"/>
                  <a:pt x="5212022" y="4051565"/>
                  <a:pt x="5228540" y="4051565"/>
                </a:cubicBezTo>
                <a:cubicBezTo>
                  <a:pt x="5245400" y="4051565"/>
                  <a:pt x="5259336" y="4046280"/>
                  <a:pt x="5270348" y="4035709"/>
                </a:cubicBezTo>
                <a:cubicBezTo>
                  <a:pt x="5281881" y="4024334"/>
                  <a:pt x="5287647" y="4009167"/>
                  <a:pt x="5287647" y="3990209"/>
                </a:cubicBezTo>
                <a:cubicBezTo>
                  <a:pt x="5287647" y="3974469"/>
                  <a:pt x="5282223" y="3961888"/>
                  <a:pt x="5271375" y="3952467"/>
                </a:cubicBezTo>
                <a:cubicBezTo>
                  <a:pt x="5262321" y="3944655"/>
                  <a:pt x="5250631" y="3939830"/>
                  <a:pt x="5236305" y="3937990"/>
                </a:cubicBezTo>
                <a:lnTo>
                  <a:pt x="5277570" y="3887398"/>
                </a:lnTo>
                <a:close/>
                <a:moveTo>
                  <a:pt x="4516141" y="3887398"/>
                </a:moveTo>
                <a:cubicBezTo>
                  <a:pt x="4509536" y="3903536"/>
                  <a:pt x="4498178" y="3916298"/>
                  <a:pt x="4482069" y="3925684"/>
                </a:cubicBezTo>
                <a:lnTo>
                  <a:pt x="4482069" y="3962598"/>
                </a:lnTo>
                <a:cubicBezTo>
                  <a:pt x="4486136" y="3961797"/>
                  <a:pt x="4490841" y="3959909"/>
                  <a:pt x="4496185" y="3956933"/>
                </a:cubicBezTo>
                <a:lnTo>
                  <a:pt x="4509430" y="3949036"/>
                </a:lnTo>
                <a:lnTo>
                  <a:pt x="4509430" y="4048123"/>
                </a:lnTo>
                <a:lnTo>
                  <a:pt x="4544879" y="4048123"/>
                </a:lnTo>
                <a:lnTo>
                  <a:pt x="4544879" y="3887398"/>
                </a:lnTo>
                <a:close/>
                <a:moveTo>
                  <a:pt x="5804224" y="3885677"/>
                </a:moveTo>
                <a:lnTo>
                  <a:pt x="5783654" y="3954166"/>
                </a:lnTo>
                <a:lnTo>
                  <a:pt x="5803100" y="3954166"/>
                </a:lnTo>
                <a:lnTo>
                  <a:pt x="5814081" y="3922503"/>
                </a:lnTo>
                <a:cubicBezTo>
                  <a:pt x="5821634" y="3923765"/>
                  <a:pt x="5826922" y="3927034"/>
                  <a:pt x="5829945" y="3932312"/>
                </a:cubicBezTo>
                <a:lnTo>
                  <a:pt x="5829945" y="4013363"/>
                </a:lnTo>
                <a:lnTo>
                  <a:pt x="5763349" y="4013363"/>
                </a:lnTo>
                <a:lnTo>
                  <a:pt x="5763349" y="3954045"/>
                </a:lnTo>
                <a:lnTo>
                  <a:pt x="5773249" y="3922159"/>
                </a:lnTo>
                <a:lnTo>
                  <a:pt x="5782106" y="3922159"/>
                </a:lnTo>
                <a:lnTo>
                  <a:pt x="5782106" y="3896217"/>
                </a:lnTo>
                <a:cubicBezTo>
                  <a:pt x="5782106" y="3890338"/>
                  <a:pt x="5779754" y="3887398"/>
                  <a:pt x="5775050" y="3887398"/>
                </a:cubicBezTo>
                <a:lnTo>
                  <a:pt x="5723598" y="3887398"/>
                </a:lnTo>
                <a:lnTo>
                  <a:pt x="5723598" y="3922159"/>
                </a:lnTo>
                <a:lnTo>
                  <a:pt x="5736676" y="3922159"/>
                </a:lnTo>
                <a:lnTo>
                  <a:pt x="5726007" y="3951028"/>
                </a:lnTo>
                <a:lnTo>
                  <a:pt x="5726007" y="4048123"/>
                </a:lnTo>
                <a:lnTo>
                  <a:pt x="5867114" y="4048123"/>
                </a:lnTo>
                <a:lnTo>
                  <a:pt x="5867114" y="3931451"/>
                </a:lnTo>
                <a:cubicBezTo>
                  <a:pt x="5865058" y="3916652"/>
                  <a:pt x="5857864" y="3905123"/>
                  <a:pt x="5845532" y="3896863"/>
                </a:cubicBezTo>
                <a:cubicBezTo>
                  <a:pt x="5834239" y="3889406"/>
                  <a:pt x="5820469" y="3885677"/>
                  <a:pt x="5804224" y="3885677"/>
                </a:cubicBezTo>
                <a:close/>
                <a:moveTo>
                  <a:pt x="5086004" y="3884645"/>
                </a:moveTo>
                <a:cubicBezTo>
                  <a:pt x="5069143" y="3884645"/>
                  <a:pt x="5055207" y="3889979"/>
                  <a:pt x="5044196" y="3900649"/>
                </a:cubicBezTo>
                <a:cubicBezTo>
                  <a:pt x="5032663" y="3911891"/>
                  <a:pt x="5026896" y="3926977"/>
                  <a:pt x="5026896" y="3945906"/>
                </a:cubicBezTo>
                <a:cubicBezTo>
                  <a:pt x="5026896" y="3961738"/>
                  <a:pt x="5032320" y="3974300"/>
                  <a:pt x="5043168" y="3983592"/>
                </a:cubicBezTo>
                <a:cubicBezTo>
                  <a:pt x="5052223" y="3991393"/>
                  <a:pt x="5063913" y="3996212"/>
                  <a:pt x="5078238" y="3998047"/>
                </a:cubicBezTo>
                <a:lnTo>
                  <a:pt x="5036974" y="4048812"/>
                </a:lnTo>
                <a:lnTo>
                  <a:pt x="5081677" y="4048812"/>
                </a:lnTo>
                <a:lnTo>
                  <a:pt x="5115201" y="4007512"/>
                </a:lnTo>
                <a:cubicBezTo>
                  <a:pt x="5125632" y="3994663"/>
                  <a:pt x="5132910" y="3984051"/>
                  <a:pt x="5137037" y="3975677"/>
                </a:cubicBezTo>
                <a:cubicBezTo>
                  <a:pt x="5141735" y="3966040"/>
                  <a:pt x="5144084" y="3956002"/>
                  <a:pt x="5144084" y="3945562"/>
                </a:cubicBezTo>
                <a:cubicBezTo>
                  <a:pt x="5144084" y="3927092"/>
                  <a:pt x="5138431" y="3912178"/>
                  <a:pt x="5127126" y="3900821"/>
                </a:cubicBezTo>
                <a:cubicBezTo>
                  <a:pt x="5116229" y="3890037"/>
                  <a:pt x="5102522" y="3884645"/>
                  <a:pt x="5086004" y="3884645"/>
                </a:cubicBezTo>
                <a:close/>
                <a:moveTo>
                  <a:pt x="4943129" y="3884645"/>
                </a:moveTo>
                <a:cubicBezTo>
                  <a:pt x="4926268" y="3884645"/>
                  <a:pt x="4912332" y="3889979"/>
                  <a:pt x="4901321" y="3900649"/>
                </a:cubicBezTo>
                <a:cubicBezTo>
                  <a:pt x="4889787" y="3911891"/>
                  <a:pt x="4884021" y="3926977"/>
                  <a:pt x="4884021" y="3945906"/>
                </a:cubicBezTo>
                <a:cubicBezTo>
                  <a:pt x="4884021" y="3961738"/>
                  <a:pt x="4889445" y="3974300"/>
                  <a:pt x="4900293" y="3983592"/>
                </a:cubicBezTo>
                <a:cubicBezTo>
                  <a:pt x="4909348" y="3991393"/>
                  <a:pt x="4921037" y="3996212"/>
                  <a:pt x="4935363" y="3998047"/>
                </a:cubicBezTo>
                <a:lnTo>
                  <a:pt x="4894099" y="4048812"/>
                </a:lnTo>
                <a:lnTo>
                  <a:pt x="4938802" y="4048812"/>
                </a:lnTo>
                <a:lnTo>
                  <a:pt x="4972326" y="4007512"/>
                </a:lnTo>
                <a:cubicBezTo>
                  <a:pt x="4982757" y="3994663"/>
                  <a:pt x="4990036" y="3984051"/>
                  <a:pt x="4994162" y="3975677"/>
                </a:cubicBezTo>
                <a:cubicBezTo>
                  <a:pt x="4998860" y="3966040"/>
                  <a:pt x="5001209" y="3956002"/>
                  <a:pt x="5001209" y="3945562"/>
                </a:cubicBezTo>
                <a:cubicBezTo>
                  <a:pt x="5001209" y="3927092"/>
                  <a:pt x="4995556" y="3912178"/>
                  <a:pt x="4984251" y="3900821"/>
                </a:cubicBezTo>
                <a:cubicBezTo>
                  <a:pt x="4973354" y="3890037"/>
                  <a:pt x="4959647" y="3884645"/>
                  <a:pt x="4943129" y="3884645"/>
                </a:cubicBezTo>
                <a:close/>
                <a:moveTo>
                  <a:pt x="4800254" y="3884645"/>
                </a:moveTo>
                <a:cubicBezTo>
                  <a:pt x="4783393" y="3884645"/>
                  <a:pt x="4769457" y="3889979"/>
                  <a:pt x="4758446" y="3900649"/>
                </a:cubicBezTo>
                <a:cubicBezTo>
                  <a:pt x="4746913" y="3911891"/>
                  <a:pt x="4741146" y="3926977"/>
                  <a:pt x="4741146" y="3945906"/>
                </a:cubicBezTo>
                <a:cubicBezTo>
                  <a:pt x="4741146" y="3961738"/>
                  <a:pt x="4746570" y="3974300"/>
                  <a:pt x="4757419" y="3983592"/>
                </a:cubicBezTo>
                <a:cubicBezTo>
                  <a:pt x="4766473" y="3991393"/>
                  <a:pt x="4778163" y="3996212"/>
                  <a:pt x="4792488" y="3998047"/>
                </a:cubicBezTo>
                <a:lnTo>
                  <a:pt x="4751224" y="4048812"/>
                </a:lnTo>
                <a:lnTo>
                  <a:pt x="4795927" y="4048812"/>
                </a:lnTo>
                <a:lnTo>
                  <a:pt x="4829451" y="4007512"/>
                </a:lnTo>
                <a:cubicBezTo>
                  <a:pt x="4839882" y="3994663"/>
                  <a:pt x="4847160" y="3984051"/>
                  <a:pt x="4851287" y="3975677"/>
                </a:cubicBezTo>
                <a:cubicBezTo>
                  <a:pt x="4855985" y="3966040"/>
                  <a:pt x="4858334" y="3956002"/>
                  <a:pt x="4858334" y="3945562"/>
                </a:cubicBezTo>
                <a:cubicBezTo>
                  <a:pt x="4858334" y="3927092"/>
                  <a:pt x="4852681" y="3912178"/>
                  <a:pt x="4841376" y="3900821"/>
                </a:cubicBezTo>
                <a:cubicBezTo>
                  <a:pt x="4830479" y="3890037"/>
                  <a:pt x="4816772" y="3884645"/>
                  <a:pt x="4800254" y="3884645"/>
                </a:cubicBezTo>
                <a:close/>
                <a:moveTo>
                  <a:pt x="4657381" y="3882752"/>
                </a:moveTo>
                <a:cubicBezTo>
                  <a:pt x="4639167" y="3882752"/>
                  <a:pt x="4624619" y="3891069"/>
                  <a:pt x="4613737" y="3907704"/>
                </a:cubicBezTo>
                <a:cubicBezTo>
                  <a:pt x="4603656" y="3923077"/>
                  <a:pt x="4598615" y="3942292"/>
                  <a:pt x="4598615" y="3965352"/>
                </a:cubicBezTo>
                <a:cubicBezTo>
                  <a:pt x="4598615" y="3990705"/>
                  <a:pt x="4603656" y="4011183"/>
                  <a:pt x="4613737" y="4026785"/>
                </a:cubicBezTo>
                <a:cubicBezTo>
                  <a:pt x="4624390" y="4043305"/>
                  <a:pt x="4638938" y="4051565"/>
                  <a:pt x="4657381" y="4051565"/>
                </a:cubicBezTo>
                <a:cubicBezTo>
                  <a:pt x="4675825" y="4051565"/>
                  <a:pt x="4690373" y="4043305"/>
                  <a:pt x="4701026" y="4026785"/>
                </a:cubicBezTo>
                <a:cubicBezTo>
                  <a:pt x="4711107" y="4011183"/>
                  <a:pt x="4716147" y="3990705"/>
                  <a:pt x="4716147" y="3965352"/>
                </a:cubicBezTo>
                <a:cubicBezTo>
                  <a:pt x="4716147" y="3942292"/>
                  <a:pt x="4711107" y="3923077"/>
                  <a:pt x="4701026" y="3907704"/>
                </a:cubicBezTo>
                <a:cubicBezTo>
                  <a:pt x="4690143" y="3891069"/>
                  <a:pt x="4675595" y="3882752"/>
                  <a:pt x="4657381" y="3882752"/>
                </a:cubicBezTo>
                <a:close/>
                <a:moveTo>
                  <a:pt x="4367415" y="3882752"/>
                </a:moveTo>
                <a:cubicBezTo>
                  <a:pt x="4354796" y="3882752"/>
                  <a:pt x="4343094" y="3885001"/>
                  <a:pt x="4332310" y="3889498"/>
                </a:cubicBezTo>
                <a:lnTo>
                  <a:pt x="4332310" y="3924224"/>
                </a:lnTo>
                <a:cubicBezTo>
                  <a:pt x="4341058" y="3918947"/>
                  <a:pt x="4350209" y="3916365"/>
                  <a:pt x="4359763" y="3916480"/>
                </a:cubicBezTo>
                <a:cubicBezTo>
                  <a:pt x="4366209" y="3916593"/>
                  <a:pt x="4371734" y="3918014"/>
                  <a:pt x="4376337" y="3920742"/>
                </a:cubicBezTo>
                <a:cubicBezTo>
                  <a:pt x="4381632" y="3923809"/>
                  <a:pt x="4384279" y="3927842"/>
                  <a:pt x="4384279" y="3932841"/>
                </a:cubicBezTo>
                <a:cubicBezTo>
                  <a:pt x="4384279" y="3945452"/>
                  <a:pt x="4373725" y="3951757"/>
                  <a:pt x="4352616" y="3951757"/>
                </a:cubicBezTo>
                <a:lnTo>
                  <a:pt x="4352616" y="3977225"/>
                </a:lnTo>
                <a:cubicBezTo>
                  <a:pt x="4354805" y="3976766"/>
                  <a:pt x="4358147" y="3976537"/>
                  <a:pt x="4362643" y="3976537"/>
                </a:cubicBezTo>
                <a:cubicBezTo>
                  <a:pt x="4370363" y="3976537"/>
                  <a:pt x="4376874" y="3978308"/>
                  <a:pt x="4382174" y="3981850"/>
                </a:cubicBezTo>
                <a:cubicBezTo>
                  <a:pt x="4388281" y="3985734"/>
                  <a:pt x="4391335" y="3990989"/>
                  <a:pt x="4391335" y="3997614"/>
                </a:cubicBezTo>
                <a:cubicBezTo>
                  <a:pt x="4391335" y="4003438"/>
                  <a:pt x="4388633" y="4008064"/>
                  <a:pt x="4383228" y="4011491"/>
                </a:cubicBezTo>
                <a:cubicBezTo>
                  <a:pt x="4378397" y="4014689"/>
                  <a:pt x="4372360" y="4016288"/>
                  <a:pt x="4365116" y="4016288"/>
                </a:cubicBezTo>
                <a:cubicBezTo>
                  <a:pt x="4357640" y="4016288"/>
                  <a:pt x="4346082" y="4013707"/>
                  <a:pt x="4330442" y="4008544"/>
                </a:cubicBezTo>
                <a:lnTo>
                  <a:pt x="4319921" y="4041361"/>
                </a:lnTo>
                <a:cubicBezTo>
                  <a:pt x="4332769" y="4048164"/>
                  <a:pt x="4347339" y="4051565"/>
                  <a:pt x="4363630" y="4051565"/>
                </a:cubicBezTo>
                <a:cubicBezTo>
                  <a:pt x="4382100" y="4051565"/>
                  <a:pt x="4397587" y="4046632"/>
                  <a:pt x="4410092" y="4036766"/>
                </a:cubicBezTo>
                <a:cubicBezTo>
                  <a:pt x="4423055" y="4026556"/>
                  <a:pt x="4429537" y="4013420"/>
                  <a:pt x="4429537" y="3997359"/>
                </a:cubicBezTo>
                <a:cubicBezTo>
                  <a:pt x="4429537" y="3988869"/>
                  <a:pt x="4427243" y="3981011"/>
                  <a:pt x="4422654" y="3973784"/>
                </a:cubicBezTo>
                <a:cubicBezTo>
                  <a:pt x="4418065" y="3966556"/>
                  <a:pt x="4411985" y="3961279"/>
                  <a:pt x="4404413" y="3957952"/>
                </a:cubicBezTo>
                <a:cubicBezTo>
                  <a:pt x="4416229" y="3951872"/>
                  <a:pt x="4422138" y="3941489"/>
                  <a:pt x="4422138" y="3926805"/>
                </a:cubicBezTo>
                <a:cubicBezTo>
                  <a:pt x="4422138" y="3912006"/>
                  <a:pt x="4416000" y="3900649"/>
                  <a:pt x="4403725" y="3892733"/>
                </a:cubicBezTo>
                <a:cubicBezTo>
                  <a:pt x="4393744" y="3886079"/>
                  <a:pt x="4381641" y="3882752"/>
                  <a:pt x="4367415" y="3882752"/>
                </a:cubicBezTo>
                <a:close/>
                <a:moveTo>
                  <a:pt x="4228756" y="3882752"/>
                </a:moveTo>
                <a:cubicBezTo>
                  <a:pt x="4210542" y="3882752"/>
                  <a:pt x="4195994" y="3891069"/>
                  <a:pt x="4185112" y="3907704"/>
                </a:cubicBezTo>
                <a:cubicBezTo>
                  <a:pt x="4175031" y="3923077"/>
                  <a:pt x="4169990" y="3942292"/>
                  <a:pt x="4169990" y="3965352"/>
                </a:cubicBezTo>
                <a:cubicBezTo>
                  <a:pt x="4169990" y="3990705"/>
                  <a:pt x="4175031" y="4011183"/>
                  <a:pt x="4185112" y="4026785"/>
                </a:cubicBezTo>
                <a:cubicBezTo>
                  <a:pt x="4195765" y="4043305"/>
                  <a:pt x="4210313" y="4051565"/>
                  <a:pt x="4228756" y="4051565"/>
                </a:cubicBezTo>
                <a:cubicBezTo>
                  <a:pt x="4247200" y="4051565"/>
                  <a:pt x="4261748" y="4043305"/>
                  <a:pt x="4272401" y="4026785"/>
                </a:cubicBezTo>
                <a:cubicBezTo>
                  <a:pt x="4282482" y="4011183"/>
                  <a:pt x="4287523" y="3990705"/>
                  <a:pt x="4287523" y="3965352"/>
                </a:cubicBezTo>
                <a:cubicBezTo>
                  <a:pt x="4287523" y="3942292"/>
                  <a:pt x="4282482" y="3923077"/>
                  <a:pt x="4272401" y="3907704"/>
                </a:cubicBezTo>
                <a:cubicBezTo>
                  <a:pt x="4261518" y="3891069"/>
                  <a:pt x="4246970" y="3882752"/>
                  <a:pt x="4228756" y="3882752"/>
                </a:cubicBezTo>
                <a:close/>
                <a:moveTo>
                  <a:pt x="4071625" y="3882752"/>
                </a:moveTo>
                <a:cubicBezTo>
                  <a:pt x="4060517" y="3882752"/>
                  <a:pt x="4049638" y="3884078"/>
                  <a:pt x="4038989" y="3886731"/>
                </a:cubicBezTo>
                <a:lnTo>
                  <a:pt x="4038989" y="3921471"/>
                </a:lnTo>
                <a:cubicBezTo>
                  <a:pt x="4047822" y="3918144"/>
                  <a:pt x="4055451" y="3916480"/>
                  <a:pt x="4061876" y="3916480"/>
                </a:cubicBezTo>
                <a:cubicBezTo>
                  <a:pt x="4071857" y="3916480"/>
                  <a:pt x="4079887" y="3918772"/>
                  <a:pt x="4085967" y="3923355"/>
                </a:cubicBezTo>
                <a:cubicBezTo>
                  <a:pt x="4092621" y="3928166"/>
                  <a:pt x="4095948" y="3934926"/>
                  <a:pt x="4095948" y="3943634"/>
                </a:cubicBezTo>
                <a:cubicBezTo>
                  <a:pt x="4095948" y="3952685"/>
                  <a:pt x="4091990" y="3962423"/>
                  <a:pt x="4084074" y="3972848"/>
                </a:cubicBezTo>
                <a:lnTo>
                  <a:pt x="4027976" y="4046058"/>
                </a:lnTo>
                <a:lnTo>
                  <a:pt x="4027976" y="4048123"/>
                </a:lnTo>
                <a:lnTo>
                  <a:pt x="4130709" y="4048123"/>
                </a:lnTo>
                <a:lnTo>
                  <a:pt x="4147229" y="4010953"/>
                </a:lnTo>
                <a:lnTo>
                  <a:pt x="4097669" y="4010953"/>
                </a:lnTo>
                <a:lnTo>
                  <a:pt x="4121244" y="3976319"/>
                </a:lnTo>
                <a:cubicBezTo>
                  <a:pt x="4130422" y="3962879"/>
                  <a:pt x="4135011" y="3949151"/>
                  <a:pt x="4135011" y="3935135"/>
                </a:cubicBezTo>
                <a:cubicBezTo>
                  <a:pt x="4135011" y="3919742"/>
                  <a:pt x="4129142" y="3907164"/>
                  <a:pt x="4117403" y="3897399"/>
                </a:cubicBezTo>
                <a:cubicBezTo>
                  <a:pt x="4105665" y="3887634"/>
                  <a:pt x="4090406" y="3882752"/>
                  <a:pt x="4071625" y="3882752"/>
                </a:cubicBezTo>
                <a:close/>
                <a:moveTo>
                  <a:pt x="6614413" y="3528811"/>
                </a:moveTo>
                <a:lnTo>
                  <a:pt x="6614413" y="3669230"/>
                </a:lnTo>
                <a:lnTo>
                  <a:pt x="6651583" y="3669230"/>
                </a:lnTo>
                <a:lnTo>
                  <a:pt x="6651583" y="3528811"/>
                </a:lnTo>
                <a:close/>
                <a:moveTo>
                  <a:pt x="5618823" y="3520895"/>
                </a:moveTo>
                <a:lnTo>
                  <a:pt x="5618823" y="3557376"/>
                </a:lnTo>
                <a:lnTo>
                  <a:pt x="5694195" y="3557376"/>
                </a:lnTo>
                <a:lnTo>
                  <a:pt x="5694195" y="3520895"/>
                </a:lnTo>
                <a:close/>
                <a:moveTo>
                  <a:pt x="4590560" y="3516077"/>
                </a:moveTo>
                <a:lnTo>
                  <a:pt x="4590560" y="3565120"/>
                </a:lnTo>
                <a:lnTo>
                  <a:pt x="4559069" y="3565120"/>
                </a:lnTo>
                <a:close/>
                <a:moveTo>
                  <a:pt x="5152681" y="3490608"/>
                </a:moveTo>
                <a:cubicBezTo>
                  <a:pt x="5159133" y="3490608"/>
                  <a:pt x="5164317" y="3495214"/>
                  <a:pt x="5168233" y="3504426"/>
                </a:cubicBezTo>
                <a:cubicBezTo>
                  <a:pt x="5171804" y="3513061"/>
                  <a:pt x="5173589" y="3523940"/>
                  <a:pt x="5173589" y="3537065"/>
                </a:cubicBezTo>
                <a:cubicBezTo>
                  <a:pt x="5173589" y="3569535"/>
                  <a:pt x="5166620" y="3585770"/>
                  <a:pt x="5152681" y="3585770"/>
                </a:cubicBezTo>
                <a:cubicBezTo>
                  <a:pt x="5138743" y="3585770"/>
                  <a:pt x="5131773" y="3569535"/>
                  <a:pt x="5131773" y="3537065"/>
                </a:cubicBezTo>
                <a:cubicBezTo>
                  <a:pt x="5131773" y="3523940"/>
                  <a:pt x="5133559" y="3513061"/>
                  <a:pt x="5137129" y="3504426"/>
                </a:cubicBezTo>
                <a:cubicBezTo>
                  <a:pt x="5141046" y="3495214"/>
                  <a:pt x="5146230" y="3490608"/>
                  <a:pt x="5152681" y="3490608"/>
                </a:cubicBezTo>
                <a:close/>
                <a:moveTo>
                  <a:pt x="6871132" y="3458773"/>
                </a:moveTo>
                <a:lnTo>
                  <a:pt x="6871132" y="3493534"/>
                </a:lnTo>
                <a:lnTo>
                  <a:pt x="6894708" y="3493534"/>
                </a:lnTo>
                <a:lnTo>
                  <a:pt x="6894708" y="3534489"/>
                </a:lnTo>
                <a:lnTo>
                  <a:pt x="6932566" y="3534489"/>
                </a:lnTo>
                <a:lnTo>
                  <a:pt x="6932566" y="3470475"/>
                </a:lnTo>
                <a:cubicBezTo>
                  <a:pt x="6932566" y="3462674"/>
                  <a:pt x="6929353" y="3458773"/>
                  <a:pt x="6922929" y="3458773"/>
                </a:cubicBezTo>
                <a:close/>
                <a:moveTo>
                  <a:pt x="6785175" y="3458773"/>
                </a:moveTo>
                <a:lnTo>
                  <a:pt x="6785175" y="3493534"/>
                </a:lnTo>
                <a:lnTo>
                  <a:pt x="6808922" y="3493534"/>
                </a:lnTo>
                <a:lnTo>
                  <a:pt x="6808922" y="3584737"/>
                </a:lnTo>
                <a:lnTo>
                  <a:pt x="6780184" y="3584737"/>
                </a:lnTo>
                <a:lnTo>
                  <a:pt x="6780184" y="3619498"/>
                </a:lnTo>
                <a:lnTo>
                  <a:pt x="6846092" y="3619498"/>
                </a:lnTo>
                <a:lnTo>
                  <a:pt x="6846092" y="3470130"/>
                </a:lnTo>
                <a:cubicBezTo>
                  <a:pt x="6846092" y="3462559"/>
                  <a:pt x="6843281" y="3458773"/>
                  <a:pt x="6837660" y="3458773"/>
                </a:cubicBezTo>
                <a:close/>
                <a:moveTo>
                  <a:pt x="6611832" y="3458773"/>
                </a:moveTo>
                <a:lnTo>
                  <a:pt x="6611832" y="3493534"/>
                </a:lnTo>
                <a:lnTo>
                  <a:pt x="6714565" y="3493534"/>
                </a:lnTo>
                <a:lnTo>
                  <a:pt x="6714565" y="3561251"/>
                </a:lnTo>
                <a:cubicBezTo>
                  <a:pt x="6714565" y="3567308"/>
                  <a:pt x="6712538" y="3572508"/>
                  <a:pt x="6708483" y="3576851"/>
                </a:cubicBezTo>
                <a:cubicBezTo>
                  <a:pt x="6703616" y="3582109"/>
                  <a:pt x="6696548" y="3584737"/>
                  <a:pt x="6687279" y="3584737"/>
                </a:cubicBezTo>
                <a:lnTo>
                  <a:pt x="6679804" y="3584737"/>
                </a:lnTo>
                <a:lnTo>
                  <a:pt x="6679804" y="3619498"/>
                </a:lnTo>
                <a:lnTo>
                  <a:pt x="6688602" y="3619498"/>
                </a:lnTo>
                <a:cubicBezTo>
                  <a:pt x="6705276" y="3619498"/>
                  <a:pt x="6719133" y="3615770"/>
                  <a:pt x="6730173" y="3608313"/>
                </a:cubicBezTo>
                <a:cubicBezTo>
                  <a:pt x="6744662" y="3598447"/>
                  <a:pt x="6751907" y="3583131"/>
                  <a:pt x="6751907" y="3562367"/>
                </a:cubicBezTo>
                <a:lnTo>
                  <a:pt x="6751907" y="3471851"/>
                </a:lnTo>
                <a:cubicBezTo>
                  <a:pt x="6751907" y="3468410"/>
                  <a:pt x="6750817" y="3465370"/>
                  <a:pt x="6748637" y="3462731"/>
                </a:cubicBezTo>
                <a:cubicBezTo>
                  <a:pt x="6746458" y="3460092"/>
                  <a:pt x="6743762" y="3458773"/>
                  <a:pt x="6740550" y="3458773"/>
                </a:cubicBezTo>
                <a:close/>
                <a:moveTo>
                  <a:pt x="6264974" y="3458773"/>
                </a:moveTo>
                <a:lnTo>
                  <a:pt x="6264974" y="3493534"/>
                </a:lnTo>
                <a:lnTo>
                  <a:pt x="6288205" y="3493534"/>
                </a:lnTo>
                <a:lnTo>
                  <a:pt x="6277364" y="3528762"/>
                </a:lnTo>
                <a:lnTo>
                  <a:pt x="6277364" y="3619498"/>
                </a:lnTo>
                <a:lnTo>
                  <a:pt x="6314534" y="3619498"/>
                </a:lnTo>
                <a:lnTo>
                  <a:pt x="6314534" y="3520685"/>
                </a:lnTo>
                <a:lnTo>
                  <a:pt x="6323310" y="3493534"/>
                </a:lnTo>
                <a:lnTo>
                  <a:pt x="6330709" y="3493534"/>
                </a:lnTo>
                <a:lnTo>
                  <a:pt x="6330709" y="3471572"/>
                </a:lnTo>
                <a:cubicBezTo>
                  <a:pt x="6330709" y="3463039"/>
                  <a:pt x="6325675" y="3458773"/>
                  <a:pt x="6315606" y="3458773"/>
                </a:cubicBezTo>
                <a:close/>
                <a:moveTo>
                  <a:pt x="6016747" y="3458773"/>
                </a:moveTo>
                <a:lnTo>
                  <a:pt x="6042559" y="3499212"/>
                </a:lnTo>
                <a:cubicBezTo>
                  <a:pt x="6025581" y="3505382"/>
                  <a:pt x="6017091" y="3517266"/>
                  <a:pt x="6017091" y="3534863"/>
                </a:cubicBezTo>
                <a:cubicBezTo>
                  <a:pt x="6017091" y="3537948"/>
                  <a:pt x="6017952" y="3543033"/>
                  <a:pt x="6019672" y="3550117"/>
                </a:cubicBezTo>
                <a:lnTo>
                  <a:pt x="6027712" y="3584737"/>
                </a:lnTo>
                <a:lnTo>
                  <a:pt x="6017422" y="3584737"/>
                </a:lnTo>
                <a:cubicBezTo>
                  <a:pt x="6014907" y="3584737"/>
                  <a:pt x="6013650" y="3588772"/>
                  <a:pt x="6013650" y="3596842"/>
                </a:cubicBezTo>
                <a:lnTo>
                  <a:pt x="6013650" y="3619498"/>
                </a:lnTo>
                <a:lnTo>
                  <a:pt x="6071125" y="3619498"/>
                </a:lnTo>
                <a:lnTo>
                  <a:pt x="6057186" y="3553279"/>
                </a:lnTo>
                <a:lnTo>
                  <a:pt x="6053917" y="3537797"/>
                </a:lnTo>
                <a:cubicBezTo>
                  <a:pt x="6053917" y="3535619"/>
                  <a:pt x="6054798" y="3533440"/>
                  <a:pt x="6056561" y="3531261"/>
                </a:cubicBezTo>
                <a:cubicBezTo>
                  <a:pt x="6058324" y="3529083"/>
                  <a:pt x="6059852" y="3527993"/>
                  <a:pt x="6061144" y="3527993"/>
                </a:cubicBezTo>
                <a:lnTo>
                  <a:pt x="6121201" y="3619498"/>
                </a:lnTo>
                <a:lnTo>
                  <a:pt x="6163706" y="3619498"/>
                </a:lnTo>
                <a:lnTo>
                  <a:pt x="6125331" y="3558850"/>
                </a:lnTo>
                <a:cubicBezTo>
                  <a:pt x="6148620" y="3538445"/>
                  <a:pt x="6160264" y="3519531"/>
                  <a:pt x="6160264" y="3502106"/>
                </a:cubicBezTo>
                <a:lnTo>
                  <a:pt x="6160264" y="3483362"/>
                </a:lnTo>
                <a:cubicBezTo>
                  <a:pt x="6160264" y="3470065"/>
                  <a:pt x="6156478" y="3461869"/>
                  <a:pt x="6148906" y="3458773"/>
                </a:cubicBezTo>
                <a:lnTo>
                  <a:pt x="6108811" y="3458773"/>
                </a:lnTo>
                <a:lnTo>
                  <a:pt x="6108811" y="3493534"/>
                </a:lnTo>
                <a:lnTo>
                  <a:pt x="6124471" y="3493534"/>
                </a:lnTo>
                <a:lnTo>
                  <a:pt x="6124471" y="3504335"/>
                </a:lnTo>
                <a:cubicBezTo>
                  <a:pt x="6124471" y="3517250"/>
                  <a:pt x="6118735" y="3525593"/>
                  <a:pt x="6107262" y="3529365"/>
                </a:cubicBezTo>
                <a:lnTo>
                  <a:pt x="6065102" y="3465831"/>
                </a:lnTo>
                <a:cubicBezTo>
                  <a:pt x="6062808" y="3462502"/>
                  <a:pt x="6061202" y="3460551"/>
                  <a:pt x="6060284" y="3459978"/>
                </a:cubicBezTo>
                <a:cubicBezTo>
                  <a:pt x="6059022" y="3459175"/>
                  <a:pt x="6056269" y="3458773"/>
                  <a:pt x="6052024" y="3458773"/>
                </a:cubicBezTo>
                <a:close/>
                <a:moveTo>
                  <a:pt x="5920525" y="3458773"/>
                </a:moveTo>
                <a:lnTo>
                  <a:pt x="5920525" y="3493534"/>
                </a:lnTo>
                <a:lnTo>
                  <a:pt x="5942896" y="3493534"/>
                </a:lnTo>
                <a:lnTo>
                  <a:pt x="5942896" y="3619498"/>
                </a:lnTo>
                <a:lnTo>
                  <a:pt x="5980066" y="3619498"/>
                </a:lnTo>
                <a:lnTo>
                  <a:pt x="5980066" y="3473228"/>
                </a:lnTo>
                <a:cubicBezTo>
                  <a:pt x="5980066" y="3470130"/>
                  <a:pt x="5979263" y="3467090"/>
                  <a:pt x="5977656" y="3464108"/>
                </a:cubicBezTo>
                <a:cubicBezTo>
                  <a:pt x="5975706" y="3460551"/>
                  <a:pt x="5973182" y="3458773"/>
                  <a:pt x="5970085" y="3458773"/>
                </a:cubicBezTo>
                <a:close/>
                <a:moveTo>
                  <a:pt x="5832907" y="3458773"/>
                </a:moveTo>
                <a:lnTo>
                  <a:pt x="5832907" y="3493534"/>
                </a:lnTo>
                <a:lnTo>
                  <a:pt x="5856482" y="3493534"/>
                </a:lnTo>
                <a:lnTo>
                  <a:pt x="5856482" y="3534489"/>
                </a:lnTo>
                <a:lnTo>
                  <a:pt x="5894341" y="3534489"/>
                </a:lnTo>
                <a:lnTo>
                  <a:pt x="5894341" y="3470475"/>
                </a:lnTo>
                <a:cubicBezTo>
                  <a:pt x="5894341" y="3462674"/>
                  <a:pt x="5891128" y="3458773"/>
                  <a:pt x="5884704" y="3458773"/>
                </a:cubicBezTo>
                <a:close/>
                <a:moveTo>
                  <a:pt x="5413737" y="3458773"/>
                </a:moveTo>
                <a:lnTo>
                  <a:pt x="5393260" y="3537759"/>
                </a:lnTo>
                <a:cubicBezTo>
                  <a:pt x="5394980" y="3537759"/>
                  <a:pt x="5398365" y="3537529"/>
                  <a:pt x="5403412" y="3537071"/>
                </a:cubicBezTo>
                <a:cubicBezTo>
                  <a:pt x="5407657" y="3536612"/>
                  <a:pt x="5411214" y="3536497"/>
                  <a:pt x="5414082" y="3536726"/>
                </a:cubicBezTo>
                <a:cubicBezTo>
                  <a:pt x="5439435" y="3538557"/>
                  <a:pt x="5452112" y="3547075"/>
                  <a:pt x="5452112" y="3562281"/>
                </a:cubicBezTo>
                <a:cubicBezTo>
                  <a:pt x="5452112" y="3579432"/>
                  <a:pt x="5440468" y="3588007"/>
                  <a:pt x="5417179" y="3588007"/>
                </a:cubicBezTo>
                <a:cubicBezTo>
                  <a:pt x="5408231" y="3588007"/>
                  <a:pt x="5399684" y="3586229"/>
                  <a:pt x="5391539" y="3582672"/>
                </a:cubicBezTo>
                <a:lnTo>
                  <a:pt x="5391539" y="3617750"/>
                </a:lnTo>
                <a:cubicBezTo>
                  <a:pt x="5403344" y="3621210"/>
                  <a:pt x="5413430" y="3622940"/>
                  <a:pt x="5421796" y="3622940"/>
                </a:cubicBezTo>
                <a:cubicBezTo>
                  <a:pt x="5440363" y="3622940"/>
                  <a:pt x="5456007" y="3617900"/>
                  <a:pt x="5468729" y="3607821"/>
                </a:cubicBezTo>
                <a:cubicBezTo>
                  <a:pt x="5483119" y="3596365"/>
                  <a:pt x="5490314" y="3580671"/>
                  <a:pt x="5490314" y="3560740"/>
                </a:cubicBezTo>
                <a:cubicBezTo>
                  <a:pt x="5490314" y="3544589"/>
                  <a:pt x="5485467" y="3532047"/>
                  <a:pt x="5475773" y="3523112"/>
                </a:cubicBezTo>
                <a:cubicBezTo>
                  <a:pt x="5466079" y="3514177"/>
                  <a:pt x="5452858" y="3509709"/>
                  <a:pt x="5436108" y="3509709"/>
                </a:cubicBezTo>
                <a:lnTo>
                  <a:pt x="5442475" y="3487511"/>
                </a:lnTo>
                <a:lnTo>
                  <a:pt x="5485668" y="3487511"/>
                </a:lnTo>
                <a:lnTo>
                  <a:pt x="5493067" y="3458773"/>
                </a:lnTo>
                <a:close/>
                <a:moveTo>
                  <a:pt x="5260193" y="3458773"/>
                </a:moveTo>
                <a:lnTo>
                  <a:pt x="5247115" y="3489232"/>
                </a:lnTo>
                <a:lnTo>
                  <a:pt x="5304591" y="3489232"/>
                </a:lnTo>
                <a:lnTo>
                  <a:pt x="5251073" y="3619498"/>
                </a:lnTo>
                <a:lnTo>
                  <a:pt x="5290308" y="3619498"/>
                </a:lnTo>
                <a:lnTo>
                  <a:pt x="5357076" y="3458773"/>
                </a:lnTo>
                <a:close/>
                <a:moveTo>
                  <a:pt x="4699363" y="3458773"/>
                </a:moveTo>
                <a:lnTo>
                  <a:pt x="4678885" y="3537759"/>
                </a:lnTo>
                <a:cubicBezTo>
                  <a:pt x="4680606" y="3537759"/>
                  <a:pt x="4683990" y="3537529"/>
                  <a:pt x="4689038" y="3537071"/>
                </a:cubicBezTo>
                <a:cubicBezTo>
                  <a:pt x="4693282" y="3536612"/>
                  <a:pt x="4696839" y="3536497"/>
                  <a:pt x="4699707" y="3536726"/>
                </a:cubicBezTo>
                <a:cubicBezTo>
                  <a:pt x="4725060" y="3538557"/>
                  <a:pt x="4737737" y="3547075"/>
                  <a:pt x="4737737" y="3562281"/>
                </a:cubicBezTo>
                <a:cubicBezTo>
                  <a:pt x="4737737" y="3579432"/>
                  <a:pt x="4726093" y="3588007"/>
                  <a:pt x="4702804" y="3588007"/>
                </a:cubicBezTo>
                <a:cubicBezTo>
                  <a:pt x="4693856" y="3588007"/>
                  <a:pt x="4685309" y="3586229"/>
                  <a:pt x="4677164" y="3582672"/>
                </a:cubicBezTo>
                <a:lnTo>
                  <a:pt x="4677164" y="3617750"/>
                </a:lnTo>
                <a:cubicBezTo>
                  <a:pt x="4688969" y="3621210"/>
                  <a:pt x="4699055" y="3622940"/>
                  <a:pt x="4707421" y="3622940"/>
                </a:cubicBezTo>
                <a:cubicBezTo>
                  <a:pt x="4725988" y="3622940"/>
                  <a:pt x="4741632" y="3617900"/>
                  <a:pt x="4754354" y="3607821"/>
                </a:cubicBezTo>
                <a:cubicBezTo>
                  <a:pt x="4768744" y="3596365"/>
                  <a:pt x="4775939" y="3580671"/>
                  <a:pt x="4775939" y="3560740"/>
                </a:cubicBezTo>
                <a:cubicBezTo>
                  <a:pt x="4775939" y="3544589"/>
                  <a:pt x="4771092" y="3532047"/>
                  <a:pt x="4761398" y="3523112"/>
                </a:cubicBezTo>
                <a:cubicBezTo>
                  <a:pt x="4751704" y="3514177"/>
                  <a:pt x="4738483" y="3509709"/>
                  <a:pt x="4721733" y="3509709"/>
                </a:cubicBezTo>
                <a:lnTo>
                  <a:pt x="4728100" y="3487511"/>
                </a:lnTo>
                <a:lnTo>
                  <a:pt x="4771293" y="3487511"/>
                </a:lnTo>
                <a:lnTo>
                  <a:pt x="4778693" y="3458773"/>
                </a:lnTo>
                <a:close/>
                <a:moveTo>
                  <a:pt x="4590560" y="3458773"/>
                </a:moveTo>
                <a:lnTo>
                  <a:pt x="4524136" y="3567873"/>
                </a:lnTo>
                <a:lnTo>
                  <a:pt x="4524136" y="3595923"/>
                </a:lnTo>
                <a:lnTo>
                  <a:pt x="4590560" y="3595923"/>
                </a:lnTo>
                <a:lnTo>
                  <a:pt x="4590560" y="3619498"/>
                </a:lnTo>
                <a:lnTo>
                  <a:pt x="4625321" y="3619498"/>
                </a:lnTo>
                <a:lnTo>
                  <a:pt x="4625321" y="3595923"/>
                </a:lnTo>
                <a:lnTo>
                  <a:pt x="4630999" y="3595923"/>
                </a:lnTo>
                <a:lnTo>
                  <a:pt x="4643561" y="3565120"/>
                </a:lnTo>
                <a:lnTo>
                  <a:pt x="4625321" y="3565120"/>
                </a:lnTo>
                <a:lnTo>
                  <a:pt x="4625321" y="3458773"/>
                </a:lnTo>
                <a:close/>
                <a:moveTo>
                  <a:pt x="5152681" y="3454127"/>
                </a:moveTo>
                <a:cubicBezTo>
                  <a:pt x="5134467" y="3454127"/>
                  <a:pt x="5119919" y="3462444"/>
                  <a:pt x="5109037" y="3479079"/>
                </a:cubicBezTo>
                <a:cubicBezTo>
                  <a:pt x="5098956" y="3494451"/>
                  <a:pt x="5093915" y="3513667"/>
                  <a:pt x="5093915" y="3536726"/>
                </a:cubicBezTo>
                <a:cubicBezTo>
                  <a:pt x="5093915" y="3562080"/>
                  <a:pt x="5098956" y="3582558"/>
                  <a:pt x="5109037" y="3598160"/>
                </a:cubicBezTo>
                <a:cubicBezTo>
                  <a:pt x="5119690" y="3614680"/>
                  <a:pt x="5134238" y="3622940"/>
                  <a:pt x="5152681" y="3622940"/>
                </a:cubicBezTo>
                <a:cubicBezTo>
                  <a:pt x="5171125" y="3622940"/>
                  <a:pt x="5185673" y="3614680"/>
                  <a:pt x="5196326" y="3598160"/>
                </a:cubicBezTo>
                <a:cubicBezTo>
                  <a:pt x="5206407" y="3582558"/>
                  <a:pt x="5211447" y="3562080"/>
                  <a:pt x="5211447" y="3536726"/>
                </a:cubicBezTo>
                <a:cubicBezTo>
                  <a:pt x="5211447" y="3513667"/>
                  <a:pt x="5206407" y="3494451"/>
                  <a:pt x="5196326" y="3479079"/>
                </a:cubicBezTo>
                <a:cubicBezTo>
                  <a:pt x="5185443" y="3462444"/>
                  <a:pt x="5170895" y="3454127"/>
                  <a:pt x="5152681" y="3454127"/>
                </a:cubicBezTo>
                <a:close/>
                <a:moveTo>
                  <a:pt x="5005590" y="3454127"/>
                </a:moveTo>
                <a:cubicBezTo>
                  <a:pt x="4992971" y="3454127"/>
                  <a:pt x="4981269" y="3456376"/>
                  <a:pt x="4970485" y="3460873"/>
                </a:cubicBezTo>
                <a:lnTo>
                  <a:pt x="4970485" y="3495599"/>
                </a:lnTo>
                <a:cubicBezTo>
                  <a:pt x="4979233" y="3490322"/>
                  <a:pt x="4988384" y="3487740"/>
                  <a:pt x="4997938" y="3487855"/>
                </a:cubicBezTo>
                <a:cubicBezTo>
                  <a:pt x="5004384" y="3487968"/>
                  <a:pt x="5009908" y="3489388"/>
                  <a:pt x="5014512" y="3492117"/>
                </a:cubicBezTo>
                <a:cubicBezTo>
                  <a:pt x="5019807" y="3495184"/>
                  <a:pt x="5022454" y="3499217"/>
                  <a:pt x="5022454" y="3504216"/>
                </a:cubicBezTo>
                <a:cubicBezTo>
                  <a:pt x="5022454" y="3516827"/>
                  <a:pt x="5011900" y="3523132"/>
                  <a:pt x="4990791" y="3523132"/>
                </a:cubicBezTo>
                <a:lnTo>
                  <a:pt x="4990791" y="3548600"/>
                </a:lnTo>
                <a:cubicBezTo>
                  <a:pt x="4992980" y="3548141"/>
                  <a:pt x="4996322" y="3547912"/>
                  <a:pt x="5000818" y="3547912"/>
                </a:cubicBezTo>
                <a:cubicBezTo>
                  <a:pt x="5008538" y="3547912"/>
                  <a:pt x="5015049" y="3549683"/>
                  <a:pt x="5020349" y="3553225"/>
                </a:cubicBezTo>
                <a:cubicBezTo>
                  <a:pt x="5026456" y="3557109"/>
                  <a:pt x="5029510" y="3562364"/>
                  <a:pt x="5029510" y="3568989"/>
                </a:cubicBezTo>
                <a:cubicBezTo>
                  <a:pt x="5029510" y="3574813"/>
                  <a:pt x="5026808" y="3579439"/>
                  <a:pt x="5021403" y="3582866"/>
                </a:cubicBezTo>
                <a:cubicBezTo>
                  <a:pt x="5016572" y="3586064"/>
                  <a:pt x="5010535" y="3587663"/>
                  <a:pt x="5003291" y="3587663"/>
                </a:cubicBezTo>
                <a:cubicBezTo>
                  <a:pt x="4995815" y="3587663"/>
                  <a:pt x="4984257" y="3585082"/>
                  <a:pt x="4968617" y="3579919"/>
                </a:cubicBezTo>
                <a:lnTo>
                  <a:pt x="4958095" y="3612736"/>
                </a:lnTo>
                <a:cubicBezTo>
                  <a:pt x="4970944" y="3619538"/>
                  <a:pt x="4985514" y="3622940"/>
                  <a:pt x="5001804" y="3622940"/>
                </a:cubicBezTo>
                <a:cubicBezTo>
                  <a:pt x="5020275" y="3622940"/>
                  <a:pt x="5035762" y="3618007"/>
                  <a:pt x="5048267" y="3608141"/>
                </a:cubicBezTo>
                <a:cubicBezTo>
                  <a:pt x="5061230" y="3597930"/>
                  <a:pt x="5067712" y="3584795"/>
                  <a:pt x="5067712" y="3568734"/>
                </a:cubicBezTo>
                <a:cubicBezTo>
                  <a:pt x="5067712" y="3560244"/>
                  <a:pt x="5065418" y="3552386"/>
                  <a:pt x="5060829" y="3545158"/>
                </a:cubicBezTo>
                <a:cubicBezTo>
                  <a:pt x="5056240" y="3537931"/>
                  <a:pt x="5050160" y="3532654"/>
                  <a:pt x="5042588" y="3529327"/>
                </a:cubicBezTo>
                <a:cubicBezTo>
                  <a:pt x="5054404" y="3523247"/>
                  <a:pt x="5060312" y="3512864"/>
                  <a:pt x="5060312" y="3498180"/>
                </a:cubicBezTo>
                <a:cubicBezTo>
                  <a:pt x="5060312" y="3483381"/>
                  <a:pt x="5054175" y="3472023"/>
                  <a:pt x="5041900" y="3464108"/>
                </a:cubicBezTo>
                <a:cubicBezTo>
                  <a:pt x="5031919" y="3457454"/>
                  <a:pt x="5019816" y="3454127"/>
                  <a:pt x="5005590" y="3454127"/>
                </a:cubicBezTo>
                <a:close/>
                <a:moveTo>
                  <a:pt x="4852675" y="3454127"/>
                </a:moveTo>
                <a:cubicBezTo>
                  <a:pt x="4841567" y="3454127"/>
                  <a:pt x="4830688" y="3455453"/>
                  <a:pt x="4820039" y="3458106"/>
                </a:cubicBezTo>
                <a:lnTo>
                  <a:pt x="4820039" y="3492845"/>
                </a:lnTo>
                <a:cubicBezTo>
                  <a:pt x="4828872" y="3489518"/>
                  <a:pt x="4836501" y="3487855"/>
                  <a:pt x="4842926" y="3487855"/>
                </a:cubicBezTo>
                <a:cubicBezTo>
                  <a:pt x="4852907" y="3487855"/>
                  <a:pt x="4860937" y="3490147"/>
                  <a:pt x="4867017" y="3494730"/>
                </a:cubicBezTo>
                <a:cubicBezTo>
                  <a:pt x="4873671" y="3499541"/>
                  <a:pt x="4876998" y="3506301"/>
                  <a:pt x="4876998" y="3515009"/>
                </a:cubicBezTo>
                <a:cubicBezTo>
                  <a:pt x="4876998" y="3524060"/>
                  <a:pt x="4873040" y="3533797"/>
                  <a:pt x="4865124" y="3544223"/>
                </a:cubicBezTo>
                <a:lnTo>
                  <a:pt x="4809026" y="3617433"/>
                </a:lnTo>
                <a:lnTo>
                  <a:pt x="4809026" y="3619498"/>
                </a:lnTo>
                <a:lnTo>
                  <a:pt x="4911759" y="3619498"/>
                </a:lnTo>
                <a:lnTo>
                  <a:pt x="4928279" y="3582328"/>
                </a:lnTo>
                <a:lnTo>
                  <a:pt x="4878719" y="3582328"/>
                </a:lnTo>
                <a:lnTo>
                  <a:pt x="4902294" y="3547694"/>
                </a:lnTo>
                <a:cubicBezTo>
                  <a:pt x="4911472" y="3534254"/>
                  <a:pt x="4916061" y="3520526"/>
                  <a:pt x="4916061" y="3506510"/>
                </a:cubicBezTo>
                <a:cubicBezTo>
                  <a:pt x="4916061" y="3491117"/>
                  <a:pt x="4910192" y="3478539"/>
                  <a:pt x="4898453" y="3468774"/>
                </a:cubicBezTo>
                <a:cubicBezTo>
                  <a:pt x="4886715" y="3459009"/>
                  <a:pt x="4871456" y="3454127"/>
                  <a:pt x="4852675" y="3454127"/>
                </a:cubicBezTo>
                <a:close/>
                <a:moveTo>
                  <a:pt x="4424050" y="3454127"/>
                </a:moveTo>
                <a:cubicBezTo>
                  <a:pt x="4412942" y="3454127"/>
                  <a:pt x="4402063" y="3455453"/>
                  <a:pt x="4391414" y="3458106"/>
                </a:cubicBezTo>
                <a:lnTo>
                  <a:pt x="4391414" y="3492845"/>
                </a:lnTo>
                <a:cubicBezTo>
                  <a:pt x="4400247" y="3489518"/>
                  <a:pt x="4407876" y="3487855"/>
                  <a:pt x="4414301" y="3487855"/>
                </a:cubicBezTo>
                <a:cubicBezTo>
                  <a:pt x="4424282" y="3487855"/>
                  <a:pt x="4432312" y="3490147"/>
                  <a:pt x="4438392" y="3494730"/>
                </a:cubicBezTo>
                <a:cubicBezTo>
                  <a:pt x="4445046" y="3499541"/>
                  <a:pt x="4448373" y="3506301"/>
                  <a:pt x="4448373" y="3515009"/>
                </a:cubicBezTo>
                <a:cubicBezTo>
                  <a:pt x="4448373" y="3524060"/>
                  <a:pt x="4444415" y="3533797"/>
                  <a:pt x="4436500" y="3544223"/>
                </a:cubicBezTo>
                <a:lnTo>
                  <a:pt x="4380401" y="3617433"/>
                </a:lnTo>
                <a:lnTo>
                  <a:pt x="4380401" y="3619498"/>
                </a:lnTo>
                <a:lnTo>
                  <a:pt x="4483134" y="3619498"/>
                </a:lnTo>
                <a:lnTo>
                  <a:pt x="4499654" y="3582328"/>
                </a:lnTo>
                <a:lnTo>
                  <a:pt x="4450094" y="3582328"/>
                </a:lnTo>
                <a:lnTo>
                  <a:pt x="4473669" y="3547694"/>
                </a:lnTo>
                <a:cubicBezTo>
                  <a:pt x="4482847" y="3534254"/>
                  <a:pt x="4487436" y="3520526"/>
                  <a:pt x="4487436" y="3506510"/>
                </a:cubicBezTo>
                <a:cubicBezTo>
                  <a:pt x="4487436" y="3491117"/>
                  <a:pt x="4481567" y="3478539"/>
                  <a:pt x="4469828" y="3468774"/>
                </a:cubicBezTo>
                <a:cubicBezTo>
                  <a:pt x="4458090" y="3459009"/>
                  <a:pt x="4442831" y="3454127"/>
                  <a:pt x="4424050" y="3454127"/>
                </a:cubicBezTo>
                <a:close/>
                <a:moveTo>
                  <a:pt x="4291215" y="3454127"/>
                </a:moveTo>
                <a:cubicBezTo>
                  <a:pt x="4278596" y="3454127"/>
                  <a:pt x="4266894" y="3456376"/>
                  <a:pt x="4256110" y="3460873"/>
                </a:cubicBezTo>
                <a:lnTo>
                  <a:pt x="4256110" y="3495599"/>
                </a:lnTo>
                <a:cubicBezTo>
                  <a:pt x="4264858" y="3490322"/>
                  <a:pt x="4274009" y="3487740"/>
                  <a:pt x="4283563" y="3487855"/>
                </a:cubicBezTo>
                <a:cubicBezTo>
                  <a:pt x="4290009" y="3487968"/>
                  <a:pt x="4295534" y="3489388"/>
                  <a:pt x="4300137" y="3492117"/>
                </a:cubicBezTo>
                <a:cubicBezTo>
                  <a:pt x="4305432" y="3495184"/>
                  <a:pt x="4308079" y="3499217"/>
                  <a:pt x="4308079" y="3504216"/>
                </a:cubicBezTo>
                <a:cubicBezTo>
                  <a:pt x="4308079" y="3516827"/>
                  <a:pt x="4297525" y="3523132"/>
                  <a:pt x="4276416" y="3523132"/>
                </a:cubicBezTo>
                <a:lnTo>
                  <a:pt x="4276416" y="3548600"/>
                </a:lnTo>
                <a:cubicBezTo>
                  <a:pt x="4278605" y="3548141"/>
                  <a:pt x="4281947" y="3547912"/>
                  <a:pt x="4286443" y="3547912"/>
                </a:cubicBezTo>
                <a:cubicBezTo>
                  <a:pt x="4294163" y="3547912"/>
                  <a:pt x="4300674" y="3549683"/>
                  <a:pt x="4305974" y="3553225"/>
                </a:cubicBezTo>
                <a:cubicBezTo>
                  <a:pt x="4312081" y="3557109"/>
                  <a:pt x="4315135" y="3562364"/>
                  <a:pt x="4315135" y="3568989"/>
                </a:cubicBezTo>
                <a:cubicBezTo>
                  <a:pt x="4315135" y="3574813"/>
                  <a:pt x="4312433" y="3579439"/>
                  <a:pt x="4307028" y="3582866"/>
                </a:cubicBezTo>
                <a:cubicBezTo>
                  <a:pt x="4302197" y="3586064"/>
                  <a:pt x="4296160" y="3587663"/>
                  <a:pt x="4288916" y="3587663"/>
                </a:cubicBezTo>
                <a:cubicBezTo>
                  <a:pt x="4281440" y="3587663"/>
                  <a:pt x="4269882" y="3585082"/>
                  <a:pt x="4254242" y="3579919"/>
                </a:cubicBezTo>
                <a:lnTo>
                  <a:pt x="4243721" y="3612736"/>
                </a:lnTo>
                <a:cubicBezTo>
                  <a:pt x="4256569" y="3619538"/>
                  <a:pt x="4271139" y="3622940"/>
                  <a:pt x="4287430" y="3622940"/>
                </a:cubicBezTo>
                <a:cubicBezTo>
                  <a:pt x="4305900" y="3622940"/>
                  <a:pt x="4321387" y="3618007"/>
                  <a:pt x="4333892" y="3608141"/>
                </a:cubicBezTo>
                <a:cubicBezTo>
                  <a:pt x="4346855" y="3597930"/>
                  <a:pt x="4353337" y="3584795"/>
                  <a:pt x="4353337" y="3568734"/>
                </a:cubicBezTo>
                <a:cubicBezTo>
                  <a:pt x="4353337" y="3560244"/>
                  <a:pt x="4351043" y="3552386"/>
                  <a:pt x="4346454" y="3545158"/>
                </a:cubicBezTo>
                <a:cubicBezTo>
                  <a:pt x="4341865" y="3537931"/>
                  <a:pt x="4335785" y="3532654"/>
                  <a:pt x="4328213" y="3529327"/>
                </a:cubicBezTo>
                <a:cubicBezTo>
                  <a:pt x="4340029" y="3523247"/>
                  <a:pt x="4345938" y="3512864"/>
                  <a:pt x="4345938" y="3498180"/>
                </a:cubicBezTo>
                <a:cubicBezTo>
                  <a:pt x="4345938" y="3483381"/>
                  <a:pt x="4339800" y="3472023"/>
                  <a:pt x="4327525" y="3464108"/>
                </a:cubicBezTo>
                <a:cubicBezTo>
                  <a:pt x="4317544" y="3457454"/>
                  <a:pt x="4305441" y="3454127"/>
                  <a:pt x="4291215" y="3454127"/>
                </a:cubicBezTo>
                <a:close/>
                <a:moveTo>
                  <a:pt x="6202713" y="3436574"/>
                </a:moveTo>
                <a:lnTo>
                  <a:pt x="6185332" y="3499040"/>
                </a:lnTo>
                <a:lnTo>
                  <a:pt x="6210973" y="3499040"/>
                </a:lnTo>
                <a:lnTo>
                  <a:pt x="6238162" y="3436574"/>
                </a:lnTo>
                <a:close/>
                <a:moveTo>
                  <a:pt x="6460181" y="3425389"/>
                </a:moveTo>
                <a:lnTo>
                  <a:pt x="6460181" y="3493534"/>
                </a:lnTo>
                <a:lnTo>
                  <a:pt x="6545017" y="3493534"/>
                </a:lnTo>
                <a:lnTo>
                  <a:pt x="6545017" y="3560565"/>
                </a:lnTo>
                <a:cubicBezTo>
                  <a:pt x="6545017" y="3576680"/>
                  <a:pt x="6533906" y="3584737"/>
                  <a:pt x="6511684" y="3584737"/>
                </a:cubicBezTo>
                <a:lnTo>
                  <a:pt x="6497867" y="3584737"/>
                </a:lnTo>
                <a:lnTo>
                  <a:pt x="6497867" y="3619498"/>
                </a:lnTo>
                <a:lnTo>
                  <a:pt x="6511633" y="3619498"/>
                </a:lnTo>
                <a:cubicBezTo>
                  <a:pt x="6535954" y="3619498"/>
                  <a:pt x="6554482" y="3613074"/>
                  <a:pt x="6567216" y="3600225"/>
                </a:cubicBezTo>
                <a:cubicBezTo>
                  <a:pt x="6577197" y="3590015"/>
                  <a:pt x="6582187" y="3577854"/>
                  <a:pt x="6582187" y="3563743"/>
                </a:cubicBezTo>
                <a:lnTo>
                  <a:pt x="6582187" y="3471851"/>
                </a:lnTo>
                <a:cubicBezTo>
                  <a:pt x="6582187" y="3463132"/>
                  <a:pt x="6578509" y="3458773"/>
                  <a:pt x="6571152" y="3458773"/>
                </a:cubicBezTo>
                <a:lnTo>
                  <a:pt x="6495974" y="3458773"/>
                </a:lnTo>
                <a:lnTo>
                  <a:pt x="6495974" y="3425389"/>
                </a:lnTo>
                <a:close/>
                <a:moveTo>
                  <a:pt x="8463198" y="2361674"/>
                </a:moveTo>
                <a:cubicBezTo>
                  <a:pt x="8482749" y="2361674"/>
                  <a:pt x="8499413" y="2368507"/>
                  <a:pt x="8513190" y="2382172"/>
                </a:cubicBezTo>
                <a:cubicBezTo>
                  <a:pt x="8526966" y="2395837"/>
                  <a:pt x="8533854" y="2412445"/>
                  <a:pt x="8533854" y="2431996"/>
                </a:cubicBezTo>
                <a:cubicBezTo>
                  <a:pt x="8533854" y="2451770"/>
                  <a:pt x="8527022" y="2468434"/>
                  <a:pt x="8513357" y="2481987"/>
                </a:cubicBezTo>
                <a:cubicBezTo>
                  <a:pt x="8499692" y="2495540"/>
                  <a:pt x="8482972" y="2502317"/>
                  <a:pt x="8463198" y="2502317"/>
                </a:cubicBezTo>
                <a:cubicBezTo>
                  <a:pt x="8441202" y="2502317"/>
                  <a:pt x="8423316" y="2494095"/>
                  <a:pt x="8409542" y="2477652"/>
                </a:cubicBezTo>
                <a:cubicBezTo>
                  <a:pt x="8398208" y="2464324"/>
                  <a:pt x="8392542" y="2449105"/>
                  <a:pt x="8392542" y="2431996"/>
                </a:cubicBezTo>
                <a:cubicBezTo>
                  <a:pt x="8392542" y="2414886"/>
                  <a:pt x="8398208" y="2399667"/>
                  <a:pt x="8409542" y="2386339"/>
                </a:cubicBezTo>
                <a:cubicBezTo>
                  <a:pt x="8423540" y="2369896"/>
                  <a:pt x="8441425" y="2361674"/>
                  <a:pt x="8463198" y="2361674"/>
                </a:cubicBezTo>
                <a:close/>
                <a:moveTo>
                  <a:pt x="6996349" y="2361674"/>
                </a:moveTo>
                <a:cubicBezTo>
                  <a:pt x="7015900" y="2361674"/>
                  <a:pt x="7032563" y="2368507"/>
                  <a:pt x="7046340" y="2382172"/>
                </a:cubicBezTo>
                <a:cubicBezTo>
                  <a:pt x="7060116" y="2395837"/>
                  <a:pt x="7067005" y="2412445"/>
                  <a:pt x="7067005" y="2431996"/>
                </a:cubicBezTo>
                <a:cubicBezTo>
                  <a:pt x="7067005" y="2451770"/>
                  <a:pt x="7060172" y="2468434"/>
                  <a:pt x="7046507" y="2481987"/>
                </a:cubicBezTo>
                <a:cubicBezTo>
                  <a:pt x="7032842" y="2495540"/>
                  <a:pt x="7016123" y="2502317"/>
                  <a:pt x="6996349" y="2502317"/>
                </a:cubicBezTo>
                <a:cubicBezTo>
                  <a:pt x="6974352" y="2502317"/>
                  <a:pt x="6956466" y="2494095"/>
                  <a:pt x="6942692" y="2477652"/>
                </a:cubicBezTo>
                <a:cubicBezTo>
                  <a:pt x="6931359" y="2464324"/>
                  <a:pt x="6925693" y="2449105"/>
                  <a:pt x="6925693" y="2431996"/>
                </a:cubicBezTo>
                <a:cubicBezTo>
                  <a:pt x="6925693" y="2414886"/>
                  <a:pt x="6931359" y="2399667"/>
                  <a:pt x="6942692" y="2386339"/>
                </a:cubicBezTo>
                <a:cubicBezTo>
                  <a:pt x="6956690" y="2369896"/>
                  <a:pt x="6974575" y="2361674"/>
                  <a:pt x="6996349" y="2361674"/>
                </a:cubicBezTo>
                <a:close/>
                <a:moveTo>
                  <a:pt x="2776774" y="2361674"/>
                </a:moveTo>
                <a:cubicBezTo>
                  <a:pt x="2796325" y="2361674"/>
                  <a:pt x="2812989" y="2368507"/>
                  <a:pt x="2826766" y="2382172"/>
                </a:cubicBezTo>
                <a:cubicBezTo>
                  <a:pt x="2840542" y="2395837"/>
                  <a:pt x="2847430" y="2412445"/>
                  <a:pt x="2847430" y="2431996"/>
                </a:cubicBezTo>
                <a:cubicBezTo>
                  <a:pt x="2847430" y="2451770"/>
                  <a:pt x="2840598" y="2468434"/>
                  <a:pt x="2826933" y="2481987"/>
                </a:cubicBezTo>
                <a:cubicBezTo>
                  <a:pt x="2813267" y="2495540"/>
                  <a:pt x="2796548" y="2502317"/>
                  <a:pt x="2776774" y="2502317"/>
                </a:cubicBezTo>
                <a:cubicBezTo>
                  <a:pt x="2754778" y="2502317"/>
                  <a:pt x="2736892" y="2494095"/>
                  <a:pt x="2723117" y="2477652"/>
                </a:cubicBezTo>
                <a:cubicBezTo>
                  <a:pt x="2711784" y="2464324"/>
                  <a:pt x="2706118" y="2449105"/>
                  <a:pt x="2706118" y="2431996"/>
                </a:cubicBezTo>
                <a:cubicBezTo>
                  <a:pt x="2706118" y="2414886"/>
                  <a:pt x="2711784" y="2399667"/>
                  <a:pt x="2723117" y="2386339"/>
                </a:cubicBezTo>
                <a:cubicBezTo>
                  <a:pt x="2737115" y="2369896"/>
                  <a:pt x="2755001" y="2361674"/>
                  <a:pt x="2776774" y="2361674"/>
                </a:cubicBezTo>
                <a:close/>
                <a:moveTo>
                  <a:pt x="7429661" y="2361340"/>
                </a:moveTo>
                <a:cubicBezTo>
                  <a:pt x="7451658" y="2361340"/>
                  <a:pt x="7469655" y="2369619"/>
                  <a:pt x="7483653" y="2386177"/>
                </a:cubicBezTo>
                <a:cubicBezTo>
                  <a:pt x="7494762" y="2399156"/>
                  <a:pt x="7500317" y="2414485"/>
                  <a:pt x="7500317" y="2432163"/>
                </a:cubicBezTo>
                <a:cubicBezTo>
                  <a:pt x="7500317" y="2449395"/>
                  <a:pt x="7494651" y="2464723"/>
                  <a:pt x="7483318" y="2478149"/>
                </a:cubicBezTo>
                <a:cubicBezTo>
                  <a:pt x="7469543" y="2494708"/>
                  <a:pt x="7451658" y="2502987"/>
                  <a:pt x="7429661" y="2502987"/>
                </a:cubicBezTo>
                <a:cubicBezTo>
                  <a:pt x="7410110" y="2502987"/>
                  <a:pt x="7393447" y="2496105"/>
                  <a:pt x="7379670" y="2482343"/>
                </a:cubicBezTo>
                <a:cubicBezTo>
                  <a:pt x="7365894" y="2468580"/>
                  <a:pt x="7359005" y="2451854"/>
                  <a:pt x="7359005" y="2432163"/>
                </a:cubicBezTo>
                <a:cubicBezTo>
                  <a:pt x="7359005" y="2412249"/>
                  <a:pt x="7365838" y="2395467"/>
                  <a:pt x="7379503" y="2381816"/>
                </a:cubicBezTo>
                <a:cubicBezTo>
                  <a:pt x="7393168" y="2368165"/>
                  <a:pt x="7409887" y="2361340"/>
                  <a:pt x="7429661" y="2361340"/>
                </a:cubicBezTo>
                <a:close/>
                <a:moveTo>
                  <a:pt x="3491149" y="2361340"/>
                </a:moveTo>
                <a:cubicBezTo>
                  <a:pt x="3510700" y="2361340"/>
                  <a:pt x="3527364" y="2368221"/>
                  <a:pt x="3541140" y="2381983"/>
                </a:cubicBezTo>
                <a:cubicBezTo>
                  <a:pt x="3554916" y="2395746"/>
                  <a:pt x="3561805" y="2412472"/>
                  <a:pt x="3561805" y="2432163"/>
                </a:cubicBezTo>
                <a:cubicBezTo>
                  <a:pt x="3561805" y="2452077"/>
                  <a:pt x="3554973" y="2468859"/>
                  <a:pt x="3541308" y="2482510"/>
                </a:cubicBezTo>
                <a:cubicBezTo>
                  <a:pt x="3527643" y="2496161"/>
                  <a:pt x="3510924" y="2502987"/>
                  <a:pt x="3491149" y="2502987"/>
                </a:cubicBezTo>
                <a:cubicBezTo>
                  <a:pt x="3469152" y="2502987"/>
                  <a:pt x="3451267" y="2494708"/>
                  <a:pt x="3437492" y="2478149"/>
                </a:cubicBezTo>
                <a:cubicBezTo>
                  <a:pt x="3426159" y="2464723"/>
                  <a:pt x="3420493" y="2449395"/>
                  <a:pt x="3420493" y="2432163"/>
                </a:cubicBezTo>
                <a:cubicBezTo>
                  <a:pt x="3420493" y="2414932"/>
                  <a:pt x="3426159" y="2399603"/>
                  <a:pt x="3437492" y="2386177"/>
                </a:cubicBezTo>
                <a:cubicBezTo>
                  <a:pt x="3451491" y="2369619"/>
                  <a:pt x="3469376" y="2361340"/>
                  <a:pt x="3491149" y="2361340"/>
                </a:cubicBezTo>
                <a:close/>
                <a:moveTo>
                  <a:pt x="9303407" y="2359665"/>
                </a:moveTo>
                <a:cubicBezTo>
                  <a:pt x="9323405" y="2359665"/>
                  <a:pt x="9340459" y="2366674"/>
                  <a:pt x="9354571" y="2380691"/>
                </a:cubicBezTo>
                <a:cubicBezTo>
                  <a:pt x="9368682" y="2394708"/>
                  <a:pt x="9375738" y="2411810"/>
                  <a:pt x="9375738" y="2431996"/>
                </a:cubicBezTo>
                <a:cubicBezTo>
                  <a:pt x="9375738" y="2452405"/>
                  <a:pt x="9368737" y="2469618"/>
                  <a:pt x="9354738" y="2483635"/>
                </a:cubicBezTo>
                <a:cubicBezTo>
                  <a:pt x="9340739" y="2497653"/>
                  <a:pt x="9323628" y="2504661"/>
                  <a:pt x="9303407" y="2504661"/>
                </a:cubicBezTo>
                <a:cubicBezTo>
                  <a:pt x="9280741" y="2504661"/>
                  <a:pt x="9262297" y="2496138"/>
                  <a:pt x="9248076" y="2479091"/>
                </a:cubicBezTo>
                <a:cubicBezTo>
                  <a:pt x="9236520" y="2465410"/>
                  <a:pt x="9230742" y="2449712"/>
                  <a:pt x="9230742" y="2431996"/>
                </a:cubicBezTo>
                <a:cubicBezTo>
                  <a:pt x="9230742" y="2414503"/>
                  <a:pt x="9236520" y="2398916"/>
                  <a:pt x="9248076" y="2385235"/>
                </a:cubicBezTo>
                <a:cubicBezTo>
                  <a:pt x="9262297" y="2368189"/>
                  <a:pt x="9280741" y="2359665"/>
                  <a:pt x="9303407" y="2359665"/>
                </a:cubicBezTo>
                <a:close/>
                <a:moveTo>
                  <a:pt x="7855607" y="2359665"/>
                </a:moveTo>
                <a:cubicBezTo>
                  <a:pt x="7875604" y="2359665"/>
                  <a:pt x="7892660" y="2366674"/>
                  <a:pt x="7906771" y="2380691"/>
                </a:cubicBezTo>
                <a:cubicBezTo>
                  <a:pt x="7920882" y="2394708"/>
                  <a:pt x="7927938" y="2411810"/>
                  <a:pt x="7927938" y="2431996"/>
                </a:cubicBezTo>
                <a:cubicBezTo>
                  <a:pt x="7927938" y="2452405"/>
                  <a:pt x="7920938" y="2469618"/>
                  <a:pt x="7906938" y="2483635"/>
                </a:cubicBezTo>
                <a:cubicBezTo>
                  <a:pt x="7892938" y="2497653"/>
                  <a:pt x="7875828" y="2504661"/>
                  <a:pt x="7855607" y="2504661"/>
                </a:cubicBezTo>
                <a:cubicBezTo>
                  <a:pt x="7832941" y="2504661"/>
                  <a:pt x="7814498" y="2496138"/>
                  <a:pt x="7800276" y="2479091"/>
                </a:cubicBezTo>
                <a:cubicBezTo>
                  <a:pt x="7788720" y="2465410"/>
                  <a:pt x="7782942" y="2449712"/>
                  <a:pt x="7782942" y="2431996"/>
                </a:cubicBezTo>
                <a:cubicBezTo>
                  <a:pt x="7782942" y="2414503"/>
                  <a:pt x="7788720" y="2398916"/>
                  <a:pt x="7800276" y="2385235"/>
                </a:cubicBezTo>
                <a:cubicBezTo>
                  <a:pt x="7814498" y="2368189"/>
                  <a:pt x="7832941" y="2359665"/>
                  <a:pt x="7855607" y="2359665"/>
                </a:cubicBezTo>
                <a:close/>
                <a:moveTo>
                  <a:pt x="4226582" y="2359665"/>
                </a:moveTo>
                <a:cubicBezTo>
                  <a:pt x="4246580" y="2359665"/>
                  <a:pt x="4263635" y="2366674"/>
                  <a:pt x="4277746" y="2380691"/>
                </a:cubicBezTo>
                <a:cubicBezTo>
                  <a:pt x="4291857" y="2394708"/>
                  <a:pt x="4298913" y="2411810"/>
                  <a:pt x="4298913" y="2431996"/>
                </a:cubicBezTo>
                <a:cubicBezTo>
                  <a:pt x="4298913" y="2452405"/>
                  <a:pt x="4291913" y="2469618"/>
                  <a:pt x="4277913" y="2483635"/>
                </a:cubicBezTo>
                <a:cubicBezTo>
                  <a:pt x="4263913" y="2497653"/>
                  <a:pt x="4246803" y="2504661"/>
                  <a:pt x="4226582" y="2504661"/>
                </a:cubicBezTo>
                <a:cubicBezTo>
                  <a:pt x="4203916" y="2504661"/>
                  <a:pt x="4185473" y="2496138"/>
                  <a:pt x="4171252" y="2479091"/>
                </a:cubicBezTo>
                <a:cubicBezTo>
                  <a:pt x="4159695" y="2465410"/>
                  <a:pt x="4153917" y="2449712"/>
                  <a:pt x="4153917" y="2431996"/>
                </a:cubicBezTo>
                <a:cubicBezTo>
                  <a:pt x="4153917" y="2414503"/>
                  <a:pt x="4159695" y="2398916"/>
                  <a:pt x="4171252" y="2385235"/>
                </a:cubicBezTo>
                <a:cubicBezTo>
                  <a:pt x="4185473" y="2368189"/>
                  <a:pt x="4203916" y="2359665"/>
                  <a:pt x="4226582" y="2359665"/>
                </a:cubicBezTo>
                <a:close/>
                <a:moveTo>
                  <a:pt x="8947298" y="2276619"/>
                </a:moveTo>
                <a:lnTo>
                  <a:pt x="8947298" y="2587372"/>
                </a:lnTo>
                <a:lnTo>
                  <a:pt x="9057468" y="2587372"/>
                </a:lnTo>
                <a:lnTo>
                  <a:pt x="9057468" y="2276619"/>
                </a:lnTo>
                <a:close/>
                <a:moveTo>
                  <a:pt x="5853163" y="2276619"/>
                </a:moveTo>
                <a:lnTo>
                  <a:pt x="5979406" y="2418601"/>
                </a:lnTo>
                <a:lnTo>
                  <a:pt x="5824030" y="2587372"/>
                </a:lnTo>
                <a:lnTo>
                  <a:pt x="5969025" y="2587372"/>
                </a:lnTo>
                <a:lnTo>
                  <a:pt x="6048723" y="2494950"/>
                </a:lnTo>
                <a:lnTo>
                  <a:pt x="6128755" y="2587372"/>
                </a:lnTo>
                <a:lnTo>
                  <a:pt x="6274085" y="2587372"/>
                </a:lnTo>
                <a:lnTo>
                  <a:pt x="6118374" y="2418601"/>
                </a:lnTo>
                <a:lnTo>
                  <a:pt x="6246962" y="2276619"/>
                </a:lnTo>
                <a:lnTo>
                  <a:pt x="6104310" y="2276619"/>
                </a:lnTo>
                <a:lnTo>
                  <a:pt x="6049727" y="2340578"/>
                </a:lnTo>
                <a:lnTo>
                  <a:pt x="5996149" y="2276619"/>
                </a:lnTo>
                <a:close/>
                <a:moveTo>
                  <a:pt x="1727349" y="2276619"/>
                </a:moveTo>
                <a:lnTo>
                  <a:pt x="1727349" y="2587372"/>
                </a:lnTo>
                <a:lnTo>
                  <a:pt x="1837520" y="2587372"/>
                </a:lnTo>
                <a:lnTo>
                  <a:pt x="1837520" y="2276619"/>
                </a:lnTo>
                <a:close/>
                <a:moveTo>
                  <a:pt x="6749500" y="2272266"/>
                </a:moveTo>
                <a:cubicBezTo>
                  <a:pt x="6724786" y="2272266"/>
                  <a:pt x="6703415" y="2277624"/>
                  <a:pt x="6685384" y="2288339"/>
                </a:cubicBezTo>
                <a:cubicBezTo>
                  <a:pt x="6672025" y="2296376"/>
                  <a:pt x="6659557" y="2309436"/>
                  <a:pt x="6647979" y="2327518"/>
                </a:cubicBezTo>
                <a:lnTo>
                  <a:pt x="6647979" y="2276619"/>
                </a:lnTo>
                <a:lnTo>
                  <a:pt x="6537809" y="2276619"/>
                </a:lnTo>
                <a:lnTo>
                  <a:pt x="6537809" y="2587372"/>
                </a:lnTo>
                <a:lnTo>
                  <a:pt x="6647979" y="2587372"/>
                </a:lnTo>
                <a:lnTo>
                  <a:pt x="6647979" y="2454431"/>
                </a:lnTo>
                <a:cubicBezTo>
                  <a:pt x="6647979" y="2436349"/>
                  <a:pt x="6649983" y="2421950"/>
                  <a:pt x="6653991" y="2411234"/>
                </a:cubicBezTo>
                <a:cubicBezTo>
                  <a:pt x="6664678" y="2381543"/>
                  <a:pt x="6688054" y="2366697"/>
                  <a:pt x="6724118" y="2366697"/>
                </a:cubicBezTo>
                <a:cubicBezTo>
                  <a:pt x="6739927" y="2366697"/>
                  <a:pt x="6755512" y="2370381"/>
                  <a:pt x="6770874" y="2377748"/>
                </a:cubicBezTo>
                <a:lnTo>
                  <a:pt x="6770874" y="2273265"/>
                </a:lnTo>
                <a:cubicBezTo>
                  <a:pt x="6762415" y="2272599"/>
                  <a:pt x="6755291" y="2272266"/>
                  <a:pt x="6749500" y="2272266"/>
                </a:cubicBezTo>
                <a:close/>
                <a:moveTo>
                  <a:pt x="3244301" y="2272266"/>
                </a:moveTo>
                <a:cubicBezTo>
                  <a:pt x="3219587" y="2272266"/>
                  <a:pt x="3198215" y="2277624"/>
                  <a:pt x="3180185" y="2288339"/>
                </a:cubicBezTo>
                <a:cubicBezTo>
                  <a:pt x="3166825" y="2296376"/>
                  <a:pt x="3154356" y="2309436"/>
                  <a:pt x="3142780" y="2327518"/>
                </a:cubicBezTo>
                <a:lnTo>
                  <a:pt x="3142780" y="2276619"/>
                </a:lnTo>
                <a:lnTo>
                  <a:pt x="3032609" y="2276619"/>
                </a:lnTo>
                <a:lnTo>
                  <a:pt x="3032609" y="2587372"/>
                </a:lnTo>
                <a:lnTo>
                  <a:pt x="3142780" y="2587372"/>
                </a:lnTo>
                <a:lnTo>
                  <a:pt x="3142780" y="2454431"/>
                </a:lnTo>
                <a:cubicBezTo>
                  <a:pt x="3142780" y="2436349"/>
                  <a:pt x="3144783" y="2421950"/>
                  <a:pt x="3148791" y="2411234"/>
                </a:cubicBezTo>
                <a:cubicBezTo>
                  <a:pt x="3159479" y="2381543"/>
                  <a:pt x="3182855" y="2366697"/>
                  <a:pt x="3218919" y="2366697"/>
                </a:cubicBezTo>
                <a:cubicBezTo>
                  <a:pt x="3234727" y="2366697"/>
                  <a:pt x="3250313" y="2370381"/>
                  <a:pt x="3265674" y="2377748"/>
                </a:cubicBezTo>
                <a:lnTo>
                  <a:pt x="3265674" y="2273265"/>
                </a:lnTo>
                <a:cubicBezTo>
                  <a:pt x="3257216" y="2272599"/>
                  <a:pt x="3250091" y="2272266"/>
                  <a:pt x="3244301" y="2272266"/>
                </a:cubicBezTo>
                <a:close/>
                <a:moveTo>
                  <a:pt x="9767711" y="2269922"/>
                </a:moveTo>
                <a:cubicBezTo>
                  <a:pt x="9741630" y="2269922"/>
                  <a:pt x="9719897" y="2274833"/>
                  <a:pt x="9702512" y="2284656"/>
                </a:cubicBezTo>
                <a:cubicBezTo>
                  <a:pt x="9691810" y="2290683"/>
                  <a:pt x="9680107" y="2301064"/>
                  <a:pt x="9667403" y="2315798"/>
                </a:cubicBezTo>
                <a:lnTo>
                  <a:pt x="9667403" y="2276619"/>
                </a:lnTo>
                <a:lnTo>
                  <a:pt x="9557233" y="2276619"/>
                </a:lnTo>
                <a:lnTo>
                  <a:pt x="9557233" y="2587372"/>
                </a:lnTo>
                <a:lnTo>
                  <a:pt x="9667403" y="2587372"/>
                </a:lnTo>
                <a:lnTo>
                  <a:pt x="9667403" y="2420945"/>
                </a:lnTo>
                <a:cubicBezTo>
                  <a:pt x="9667403" y="2399179"/>
                  <a:pt x="9672507" y="2383188"/>
                  <a:pt x="9682713" y="2372971"/>
                </a:cubicBezTo>
                <a:cubicBezTo>
                  <a:pt x="9694029" y="2361645"/>
                  <a:pt x="9708006" y="2355982"/>
                  <a:pt x="9724644" y="2355982"/>
                </a:cubicBezTo>
                <a:cubicBezTo>
                  <a:pt x="9742835" y="2355982"/>
                  <a:pt x="9756479" y="2362559"/>
                  <a:pt x="9765576" y="2375712"/>
                </a:cubicBezTo>
                <a:cubicBezTo>
                  <a:pt x="9771788" y="2384628"/>
                  <a:pt x="9774895" y="2402795"/>
                  <a:pt x="9774895" y="2430211"/>
                </a:cubicBezTo>
                <a:lnTo>
                  <a:pt x="9774895" y="2587372"/>
                </a:lnTo>
                <a:lnTo>
                  <a:pt x="9885065" y="2587372"/>
                </a:lnTo>
                <a:lnTo>
                  <a:pt x="9885065" y="2389468"/>
                </a:lnTo>
                <a:cubicBezTo>
                  <a:pt x="9885065" y="2348391"/>
                  <a:pt x="9873140" y="2317584"/>
                  <a:pt x="9849292" y="2297046"/>
                </a:cubicBezTo>
                <a:cubicBezTo>
                  <a:pt x="9828338" y="2278963"/>
                  <a:pt x="9801145" y="2269922"/>
                  <a:pt x="9767711" y="2269922"/>
                </a:cubicBezTo>
                <a:close/>
                <a:moveTo>
                  <a:pt x="4690886" y="2269922"/>
                </a:moveTo>
                <a:cubicBezTo>
                  <a:pt x="4664805" y="2269922"/>
                  <a:pt x="4643072" y="2274833"/>
                  <a:pt x="4625687" y="2284656"/>
                </a:cubicBezTo>
                <a:cubicBezTo>
                  <a:pt x="4614986" y="2290683"/>
                  <a:pt x="4603283" y="2301064"/>
                  <a:pt x="4590579" y="2315798"/>
                </a:cubicBezTo>
                <a:lnTo>
                  <a:pt x="4590579" y="2276619"/>
                </a:lnTo>
                <a:lnTo>
                  <a:pt x="4480409" y="2276619"/>
                </a:lnTo>
                <a:lnTo>
                  <a:pt x="4480409" y="2587372"/>
                </a:lnTo>
                <a:lnTo>
                  <a:pt x="4590579" y="2587372"/>
                </a:lnTo>
                <a:lnTo>
                  <a:pt x="4590579" y="2420945"/>
                </a:lnTo>
                <a:cubicBezTo>
                  <a:pt x="4590579" y="2399179"/>
                  <a:pt x="4595682" y="2383188"/>
                  <a:pt x="4605888" y="2372971"/>
                </a:cubicBezTo>
                <a:cubicBezTo>
                  <a:pt x="4617204" y="2361645"/>
                  <a:pt x="4631181" y="2355982"/>
                  <a:pt x="4647820" y="2355982"/>
                </a:cubicBezTo>
                <a:cubicBezTo>
                  <a:pt x="4666010" y="2355982"/>
                  <a:pt x="4679654" y="2362559"/>
                  <a:pt x="4688751" y="2375712"/>
                </a:cubicBezTo>
                <a:cubicBezTo>
                  <a:pt x="4694964" y="2384628"/>
                  <a:pt x="4698070" y="2402795"/>
                  <a:pt x="4698070" y="2430211"/>
                </a:cubicBezTo>
                <a:lnTo>
                  <a:pt x="4698070" y="2587372"/>
                </a:lnTo>
                <a:lnTo>
                  <a:pt x="4808240" y="2587372"/>
                </a:lnTo>
                <a:lnTo>
                  <a:pt x="4808240" y="2389468"/>
                </a:lnTo>
                <a:cubicBezTo>
                  <a:pt x="4808240" y="2348391"/>
                  <a:pt x="4796316" y="2317584"/>
                  <a:pt x="4772467" y="2297046"/>
                </a:cubicBezTo>
                <a:cubicBezTo>
                  <a:pt x="4751514" y="2278963"/>
                  <a:pt x="4724320" y="2269922"/>
                  <a:pt x="4690886" y="2269922"/>
                </a:cubicBezTo>
                <a:close/>
                <a:moveTo>
                  <a:pt x="8433860" y="2266908"/>
                </a:moveTo>
                <a:cubicBezTo>
                  <a:pt x="8395958" y="2266908"/>
                  <a:pt x="8362404" y="2279509"/>
                  <a:pt x="8333198" y="2304711"/>
                </a:cubicBezTo>
                <a:cubicBezTo>
                  <a:pt x="8296412" y="2336376"/>
                  <a:pt x="8278018" y="2378749"/>
                  <a:pt x="8278018" y="2431828"/>
                </a:cubicBezTo>
                <a:cubicBezTo>
                  <a:pt x="8278018" y="2484015"/>
                  <a:pt x="8295965" y="2525942"/>
                  <a:pt x="8331858" y="2557611"/>
                </a:cubicBezTo>
                <a:cubicBezTo>
                  <a:pt x="8361958" y="2584149"/>
                  <a:pt x="8396292" y="2597418"/>
                  <a:pt x="8434860" y="2597418"/>
                </a:cubicBezTo>
                <a:cubicBezTo>
                  <a:pt x="8458716" y="2597418"/>
                  <a:pt x="8480008" y="2592172"/>
                  <a:pt x="8498736" y="2581679"/>
                </a:cubicBezTo>
                <a:cubicBezTo>
                  <a:pt x="8509437" y="2575652"/>
                  <a:pt x="8520027" y="2566053"/>
                  <a:pt x="8530506" y="2552881"/>
                </a:cubicBezTo>
                <a:lnTo>
                  <a:pt x="8530506" y="2587372"/>
                </a:lnTo>
                <a:lnTo>
                  <a:pt x="8640676" y="2587372"/>
                </a:lnTo>
                <a:lnTo>
                  <a:pt x="8640676" y="2276619"/>
                </a:lnTo>
                <a:lnTo>
                  <a:pt x="8530506" y="2276619"/>
                </a:lnTo>
                <a:lnTo>
                  <a:pt x="8530506" y="2307092"/>
                </a:lnTo>
                <a:cubicBezTo>
                  <a:pt x="8518688" y="2294813"/>
                  <a:pt x="8507206" y="2285995"/>
                  <a:pt x="8496062" y="2280637"/>
                </a:cubicBezTo>
                <a:cubicBezTo>
                  <a:pt x="8476664" y="2271485"/>
                  <a:pt x="8455930" y="2266908"/>
                  <a:pt x="8433860" y="2266908"/>
                </a:cubicBezTo>
                <a:close/>
                <a:moveTo>
                  <a:pt x="7457999" y="2266908"/>
                </a:moveTo>
                <a:cubicBezTo>
                  <a:pt x="7434144" y="2266908"/>
                  <a:pt x="7412852" y="2272154"/>
                  <a:pt x="7394124" y="2282647"/>
                </a:cubicBezTo>
                <a:cubicBezTo>
                  <a:pt x="7382752" y="2288897"/>
                  <a:pt x="7372163" y="2298497"/>
                  <a:pt x="7362354" y="2311445"/>
                </a:cubicBezTo>
                <a:lnTo>
                  <a:pt x="7362354" y="2276619"/>
                </a:lnTo>
                <a:lnTo>
                  <a:pt x="7252184" y="2276619"/>
                </a:lnTo>
                <a:lnTo>
                  <a:pt x="7252184" y="2742749"/>
                </a:lnTo>
                <a:lnTo>
                  <a:pt x="7362354" y="2742749"/>
                </a:lnTo>
                <a:lnTo>
                  <a:pt x="7362354" y="2556900"/>
                </a:lnTo>
                <a:cubicBezTo>
                  <a:pt x="7374172" y="2569178"/>
                  <a:pt x="7385653" y="2577996"/>
                  <a:pt x="7396798" y="2583354"/>
                </a:cubicBezTo>
                <a:cubicBezTo>
                  <a:pt x="7416196" y="2592730"/>
                  <a:pt x="7436931" y="2597418"/>
                  <a:pt x="7459004" y="2597418"/>
                </a:cubicBezTo>
                <a:cubicBezTo>
                  <a:pt x="7496902" y="2597418"/>
                  <a:pt x="7530455" y="2584817"/>
                  <a:pt x="7559661" y="2559615"/>
                </a:cubicBezTo>
                <a:cubicBezTo>
                  <a:pt x="7596448" y="2527950"/>
                  <a:pt x="7614841" y="2485577"/>
                  <a:pt x="7614841" y="2432498"/>
                </a:cubicBezTo>
                <a:cubicBezTo>
                  <a:pt x="7614841" y="2380312"/>
                  <a:pt x="7596894" y="2338384"/>
                  <a:pt x="7561001" y="2306715"/>
                </a:cubicBezTo>
                <a:cubicBezTo>
                  <a:pt x="7530902" y="2280177"/>
                  <a:pt x="7496568" y="2266908"/>
                  <a:pt x="7457999" y="2266908"/>
                </a:cubicBezTo>
                <a:close/>
                <a:moveTo>
                  <a:pt x="6967011" y="2266908"/>
                </a:moveTo>
                <a:cubicBezTo>
                  <a:pt x="6929109" y="2266908"/>
                  <a:pt x="6895555" y="2279509"/>
                  <a:pt x="6866348" y="2304711"/>
                </a:cubicBezTo>
                <a:cubicBezTo>
                  <a:pt x="6829562" y="2336376"/>
                  <a:pt x="6811169" y="2378749"/>
                  <a:pt x="6811169" y="2431828"/>
                </a:cubicBezTo>
                <a:cubicBezTo>
                  <a:pt x="6811169" y="2484015"/>
                  <a:pt x="6829115" y="2525942"/>
                  <a:pt x="6865009" y="2557611"/>
                </a:cubicBezTo>
                <a:cubicBezTo>
                  <a:pt x="6895108" y="2584149"/>
                  <a:pt x="6929442" y="2597418"/>
                  <a:pt x="6968011" y="2597418"/>
                </a:cubicBezTo>
                <a:cubicBezTo>
                  <a:pt x="6991866" y="2597418"/>
                  <a:pt x="7013158" y="2592172"/>
                  <a:pt x="7031886" y="2581679"/>
                </a:cubicBezTo>
                <a:cubicBezTo>
                  <a:pt x="7042588" y="2575652"/>
                  <a:pt x="7053178" y="2566053"/>
                  <a:pt x="7063656" y="2552881"/>
                </a:cubicBezTo>
                <a:lnTo>
                  <a:pt x="7063656" y="2587372"/>
                </a:lnTo>
                <a:lnTo>
                  <a:pt x="7173826" y="2587372"/>
                </a:lnTo>
                <a:lnTo>
                  <a:pt x="7173826" y="2276619"/>
                </a:lnTo>
                <a:lnTo>
                  <a:pt x="7063656" y="2276619"/>
                </a:lnTo>
                <a:lnTo>
                  <a:pt x="7063656" y="2307092"/>
                </a:lnTo>
                <a:cubicBezTo>
                  <a:pt x="7051838" y="2294813"/>
                  <a:pt x="7040357" y="2285995"/>
                  <a:pt x="7029212" y="2280637"/>
                </a:cubicBezTo>
                <a:cubicBezTo>
                  <a:pt x="7009814" y="2271485"/>
                  <a:pt x="6989081" y="2266908"/>
                  <a:pt x="6967011" y="2266908"/>
                </a:cubicBezTo>
                <a:close/>
                <a:moveTo>
                  <a:pt x="2747437" y="2266908"/>
                </a:moveTo>
                <a:cubicBezTo>
                  <a:pt x="2709535" y="2266908"/>
                  <a:pt x="2675980" y="2279509"/>
                  <a:pt x="2646774" y="2304711"/>
                </a:cubicBezTo>
                <a:cubicBezTo>
                  <a:pt x="2609988" y="2336376"/>
                  <a:pt x="2591595" y="2378749"/>
                  <a:pt x="2591595" y="2431828"/>
                </a:cubicBezTo>
                <a:cubicBezTo>
                  <a:pt x="2591595" y="2484015"/>
                  <a:pt x="2609541" y="2525942"/>
                  <a:pt x="2645434" y="2557611"/>
                </a:cubicBezTo>
                <a:cubicBezTo>
                  <a:pt x="2675533" y="2584149"/>
                  <a:pt x="2709867" y="2597418"/>
                  <a:pt x="2748436" y="2597418"/>
                </a:cubicBezTo>
                <a:cubicBezTo>
                  <a:pt x="2772292" y="2597418"/>
                  <a:pt x="2793583" y="2592172"/>
                  <a:pt x="2812311" y="2581679"/>
                </a:cubicBezTo>
                <a:cubicBezTo>
                  <a:pt x="2823013" y="2575652"/>
                  <a:pt x="2833603" y="2566053"/>
                  <a:pt x="2844082" y="2552881"/>
                </a:cubicBezTo>
                <a:lnTo>
                  <a:pt x="2844082" y="2587372"/>
                </a:lnTo>
                <a:lnTo>
                  <a:pt x="2954252" y="2587372"/>
                </a:lnTo>
                <a:lnTo>
                  <a:pt x="2954252" y="2276619"/>
                </a:lnTo>
                <a:lnTo>
                  <a:pt x="2844082" y="2276619"/>
                </a:lnTo>
                <a:lnTo>
                  <a:pt x="2844082" y="2307092"/>
                </a:lnTo>
                <a:cubicBezTo>
                  <a:pt x="2832264" y="2294813"/>
                  <a:pt x="2820782" y="2285995"/>
                  <a:pt x="2809637" y="2280637"/>
                </a:cubicBezTo>
                <a:cubicBezTo>
                  <a:pt x="2790240" y="2271485"/>
                  <a:pt x="2769506" y="2266908"/>
                  <a:pt x="2747437" y="2266908"/>
                </a:cubicBezTo>
                <a:close/>
                <a:moveTo>
                  <a:pt x="2071403" y="2266908"/>
                </a:moveTo>
                <a:cubicBezTo>
                  <a:pt x="2014699" y="2266908"/>
                  <a:pt x="1969716" y="2286107"/>
                  <a:pt x="1936453" y="2324505"/>
                </a:cubicBezTo>
                <a:cubicBezTo>
                  <a:pt x="1909664" y="2355312"/>
                  <a:pt x="1896269" y="2391254"/>
                  <a:pt x="1896269" y="2432331"/>
                </a:cubicBezTo>
                <a:cubicBezTo>
                  <a:pt x="1896269" y="2473184"/>
                  <a:pt x="1909664" y="2509126"/>
                  <a:pt x="1936453" y="2540156"/>
                </a:cubicBezTo>
                <a:cubicBezTo>
                  <a:pt x="1969716" y="2578554"/>
                  <a:pt x="2014699" y="2597753"/>
                  <a:pt x="2071403" y="2597753"/>
                </a:cubicBezTo>
                <a:cubicBezTo>
                  <a:pt x="2096406" y="2597753"/>
                  <a:pt x="2120293" y="2592060"/>
                  <a:pt x="2143064" y="2580675"/>
                </a:cubicBezTo>
                <a:lnTo>
                  <a:pt x="2143064" y="2487248"/>
                </a:lnTo>
                <a:cubicBezTo>
                  <a:pt x="2123467" y="2500643"/>
                  <a:pt x="2104539" y="2507340"/>
                  <a:pt x="2086278" y="2507340"/>
                </a:cubicBezTo>
                <a:cubicBezTo>
                  <a:pt x="2064456" y="2507340"/>
                  <a:pt x="2046420" y="2500308"/>
                  <a:pt x="2032169" y="2486243"/>
                </a:cubicBezTo>
                <a:cubicBezTo>
                  <a:pt x="2017918" y="2472179"/>
                  <a:pt x="2010793" y="2454208"/>
                  <a:pt x="2010793" y="2432331"/>
                </a:cubicBezTo>
                <a:cubicBezTo>
                  <a:pt x="2010793" y="2410453"/>
                  <a:pt x="2017918" y="2392482"/>
                  <a:pt x="2032169" y="2378418"/>
                </a:cubicBezTo>
                <a:cubicBezTo>
                  <a:pt x="2046420" y="2364353"/>
                  <a:pt x="2064456" y="2357321"/>
                  <a:pt x="2086278" y="2357321"/>
                </a:cubicBezTo>
                <a:cubicBezTo>
                  <a:pt x="2104762" y="2357321"/>
                  <a:pt x="2123690" y="2364130"/>
                  <a:pt x="2143064" y="2377748"/>
                </a:cubicBezTo>
                <a:lnTo>
                  <a:pt x="2143064" y="2284321"/>
                </a:lnTo>
                <a:cubicBezTo>
                  <a:pt x="2120740" y="2272712"/>
                  <a:pt x="2096853" y="2266908"/>
                  <a:pt x="2071403" y="2266908"/>
                </a:cubicBezTo>
                <a:close/>
                <a:moveTo>
                  <a:pt x="5175846" y="2265569"/>
                </a:moveTo>
                <a:cubicBezTo>
                  <a:pt x="5126063" y="2265569"/>
                  <a:pt x="5089228" y="2278606"/>
                  <a:pt x="5065341" y="2304680"/>
                </a:cubicBezTo>
                <a:cubicBezTo>
                  <a:pt x="5046812" y="2324960"/>
                  <a:pt x="5037547" y="2348695"/>
                  <a:pt x="5037547" y="2375885"/>
                </a:cubicBezTo>
                <a:cubicBezTo>
                  <a:pt x="5037547" y="2389925"/>
                  <a:pt x="5039663" y="2401961"/>
                  <a:pt x="5043894" y="2411993"/>
                </a:cubicBezTo>
                <a:cubicBezTo>
                  <a:pt x="5051690" y="2430491"/>
                  <a:pt x="5066722" y="2444084"/>
                  <a:pt x="5088990" y="2452773"/>
                </a:cubicBezTo>
                <a:cubicBezTo>
                  <a:pt x="5095227" y="2455225"/>
                  <a:pt x="5108479" y="2458680"/>
                  <a:pt x="5128745" y="2463138"/>
                </a:cubicBezTo>
                <a:cubicBezTo>
                  <a:pt x="5146782" y="2467156"/>
                  <a:pt x="5158363" y="2470617"/>
                  <a:pt x="5163487" y="2473519"/>
                </a:cubicBezTo>
                <a:cubicBezTo>
                  <a:pt x="5171503" y="2477984"/>
                  <a:pt x="5175511" y="2484346"/>
                  <a:pt x="5175511" y="2492606"/>
                </a:cubicBezTo>
                <a:cubicBezTo>
                  <a:pt x="5175511" y="2508456"/>
                  <a:pt x="5164045" y="2516381"/>
                  <a:pt x="5141114" y="2516381"/>
                </a:cubicBezTo>
                <a:cubicBezTo>
                  <a:pt x="5114175" y="2516381"/>
                  <a:pt x="5085010" y="2506112"/>
                  <a:pt x="5053621" y="2485574"/>
                </a:cubicBezTo>
                <a:lnTo>
                  <a:pt x="5013772" y="2563262"/>
                </a:lnTo>
                <a:cubicBezTo>
                  <a:pt x="5053955" y="2587149"/>
                  <a:pt x="5095367" y="2599092"/>
                  <a:pt x="5138006" y="2599092"/>
                </a:cubicBezTo>
                <a:cubicBezTo>
                  <a:pt x="5186226" y="2599092"/>
                  <a:pt x="5223619" y="2587261"/>
                  <a:pt x="5250185" y="2563597"/>
                </a:cubicBezTo>
                <a:cubicBezTo>
                  <a:pt x="5273849" y="2542612"/>
                  <a:pt x="5285681" y="2515600"/>
                  <a:pt x="5285681" y="2482560"/>
                </a:cubicBezTo>
                <a:cubicBezTo>
                  <a:pt x="5285681" y="2456217"/>
                  <a:pt x="5277107" y="2434786"/>
                  <a:pt x="5259959" y="2418266"/>
                </a:cubicBezTo>
                <a:cubicBezTo>
                  <a:pt x="5246373" y="2405095"/>
                  <a:pt x="5225215" y="2395496"/>
                  <a:pt x="5196487" y="2389468"/>
                </a:cubicBezTo>
                <a:cubicBezTo>
                  <a:pt x="5176890" y="2385450"/>
                  <a:pt x="5165088" y="2382436"/>
                  <a:pt x="5161080" y="2380427"/>
                </a:cubicBezTo>
                <a:cubicBezTo>
                  <a:pt x="5152171" y="2376150"/>
                  <a:pt x="5147717" y="2370522"/>
                  <a:pt x="5147717" y="2363542"/>
                </a:cubicBezTo>
                <a:cubicBezTo>
                  <a:pt x="5147717" y="2348233"/>
                  <a:pt x="5158727" y="2340578"/>
                  <a:pt x="5180748" y="2340578"/>
                </a:cubicBezTo>
                <a:cubicBezTo>
                  <a:pt x="5199431" y="2340578"/>
                  <a:pt x="5219005" y="2345936"/>
                  <a:pt x="5239470" y="2356651"/>
                </a:cubicBezTo>
                <a:lnTo>
                  <a:pt x="5276639" y="2285660"/>
                </a:lnTo>
                <a:cubicBezTo>
                  <a:pt x="5244046" y="2272266"/>
                  <a:pt x="5210448" y="2265569"/>
                  <a:pt x="5175846" y="2265569"/>
                </a:cubicBezTo>
                <a:close/>
                <a:moveTo>
                  <a:pt x="3889970" y="2265569"/>
                </a:moveTo>
                <a:cubicBezTo>
                  <a:pt x="3840187" y="2265569"/>
                  <a:pt x="3803353" y="2278606"/>
                  <a:pt x="3779466" y="2304680"/>
                </a:cubicBezTo>
                <a:cubicBezTo>
                  <a:pt x="3760937" y="2324960"/>
                  <a:pt x="3751672" y="2348695"/>
                  <a:pt x="3751672" y="2375885"/>
                </a:cubicBezTo>
                <a:cubicBezTo>
                  <a:pt x="3751672" y="2389925"/>
                  <a:pt x="3753788" y="2401961"/>
                  <a:pt x="3758019" y="2411993"/>
                </a:cubicBezTo>
                <a:cubicBezTo>
                  <a:pt x="3765815" y="2430491"/>
                  <a:pt x="3780847" y="2444084"/>
                  <a:pt x="3803115" y="2452773"/>
                </a:cubicBezTo>
                <a:cubicBezTo>
                  <a:pt x="3809352" y="2455225"/>
                  <a:pt x="3822604" y="2458680"/>
                  <a:pt x="3842870" y="2463138"/>
                </a:cubicBezTo>
                <a:cubicBezTo>
                  <a:pt x="3860907" y="2467156"/>
                  <a:pt x="3872488" y="2470617"/>
                  <a:pt x="3877612" y="2473519"/>
                </a:cubicBezTo>
                <a:cubicBezTo>
                  <a:pt x="3885628" y="2477984"/>
                  <a:pt x="3889636" y="2484346"/>
                  <a:pt x="3889636" y="2492606"/>
                </a:cubicBezTo>
                <a:cubicBezTo>
                  <a:pt x="3889636" y="2508456"/>
                  <a:pt x="3878170" y="2516381"/>
                  <a:pt x="3855239" y="2516381"/>
                </a:cubicBezTo>
                <a:cubicBezTo>
                  <a:pt x="3828300" y="2516381"/>
                  <a:pt x="3799135" y="2506112"/>
                  <a:pt x="3767745" y="2485574"/>
                </a:cubicBezTo>
                <a:lnTo>
                  <a:pt x="3727897" y="2563262"/>
                </a:lnTo>
                <a:cubicBezTo>
                  <a:pt x="3768080" y="2587149"/>
                  <a:pt x="3809492" y="2599092"/>
                  <a:pt x="3852131" y="2599092"/>
                </a:cubicBezTo>
                <a:cubicBezTo>
                  <a:pt x="3900351" y="2599092"/>
                  <a:pt x="3937744" y="2587261"/>
                  <a:pt x="3964310" y="2563597"/>
                </a:cubicBezTo>
                <a:cubicBezTo>
                  <a:pt x="3987974" y="2542612"/>
                  <a:pt x="3999806" y="2515600"/>
                  <a:pt x="3999806" y="2482560"/>
                </a:cubicBezTo>
                <a:cubicBezTo>
                  <a:pt x="3999806" y="2456217"/>
                  <a:pt x="3991232" y="2434786"/>
                  <a:pt x="3974084" y="2418266"/>
                </a:cubicBezTo>
                <a:cubicBezTo>
                  <a:pt x="3960498" y="2405095"/>
                  <a:pt x="3939340" y="2395496"/>
                  <a:pt x="3910612" y="2389468"/>
                </a:cubicBezTo>
                <a:cubicBezTo>
                  <a:pt x="3891015" y="2385450"/>
                  <a:pt x="3879213" y="2382436"/>
                  <a:pt x="3875205" y="2380427"/>
                </a:cubicBezTo>
                <a:cubicBezTo>
                  <a:pt x="3866296" y="2376150"/>
                  <a:pt x="3861842" y="2370522"/>
                  <a:pt x="3861842" y="2363542"/>
                </a:cubicBezTo>
                <a:cubicBezTo>
                  <a:pt x="3861842" y="2348233"/>
                  <a:pt x="3872852" y="2340578"/>
                  <a:pt x="3894873" y="2340578"/>
                </a:cubicBezTo>
                <a:cubicBezTo>
                  <a:pt x="3913556" y="2340578"/>
                  <a:pt x="3933129" y="2345936"/>
                  <a:pt x="3953595" y="2356651"/>
                </a:cubicBezTo>
                <a:lnTo>
                  <a:pt x="3990764" y="2285660"/>
                </a:lnTo>
                <a:cubicBezTo>
                  <a:pt x="3958171" y="2272266"/>
                  <a:pt x="3924573" y="2265569"/>
                  <a:pt x="3889970" y="2265569"/>
                </a:cubicBezTo>
                <a:close/>
                <a:moveTo>
                  <a:pt x="9306756" y="2265234"/>
                </a:moveTo>
                <a:cubicBezTo>
                  <a:pt x="9242908" y="2265234"/>
                  <a:pt x="9193684" y="2284098"/>
                  <a:pt x="9159081" y="2321826"/>
                </a:cubicBezTo>
                <a:cubicBezTo>
                  <a:pt x="9130506" y="2353080"/>
                  <a:pt x="9116218" y="2388910"/>
                  <a:pt x="9116218" y="2429317"/>
                </a:cubicBezTo>
                <a:cubicBezTo>
                  <a:pt x="9116218" y="2474188"/>
                  <a:pt x="9130394" y="2512028"/>
                  <a:pt x="9158746" y="2542835"/>
                </a:cubicBezTo>
                <a:cubicBezTo>
                  <a:pt x="9193125" y="2580340"/>
                  <a:pt x="9241346" y="2599092"/>
                  <a:pt x="9303407" y="2599092"/>
                </a:cubicBezTo>
                <a:cubicBezTo>
                  <a:pt x="9365245" y="2599092"/>
                  <a:pt x="9413354" y="2580340"/>
                  <a:pt x="9447733" y="2542835"/>
                </a:cubicBezTo>
                <a:cubicBezTo>
                  <a:pt x="9476085" y="2512028"/>
                  <a:pt x="9490261" y="2475081"/>
                  <a:pt x="9490261" y="2431996"/>
                </a:cubicBezTo>
                <a:cubicBezTo>
                  <a:pt x="9490261" y="2389356"/>
                  <a:pt x="9475973" y="2352633"/>
                  <a:pt x="9447398" y="2321826"/>
                </a:cubicBezTo>
                <a:cubicBezTo>
                  <a:pt x="9412349" y="2284098"/>
                  <a:pt x="9365468" y="2265234"/>
                  <a:pt x="9306756" y="2265234"/>
                </a:cubicBezTo>
                <a:close/>
                <a:moveTo>
                  <a:pt x="7858956" y="2265234"/>
                </a:moveTo>
                <a:cubicBezTo>
                  <a:pt x="7795109" y="2265234"/>
                  <a:pt x="7745884" y="2284098"/>
                  <a:pt x="7711281" y="2321826"/>
                </a:cubicBezTo>
                <a:cubicBezTo>
                  <a:pt x="7682706" y="2353080"/>
                  <a:pt x="7668419" y="2388910"/>
                  <a:pt x="7668419" y="2429317"/>
                </a:cubicBezTo>
                <a:cubicBezTo>
                  <a:pt x="7668419" y="2474188"/>
                  <a:pt x="7682595" y="2512028"/>
                  <a:pt x="7710946" y="2542835"/>
                </a:cubicBezTo>
                <a:cubicBezTo>
                  <a:pt x="7745326" y="2580340"/>
                  <a:pt x="7793546" y="2599092"/>
                  <a:pt x="7855607" y="2599092"/>
                </a:cubicBezTo>
                <a:cubicBezTo>
                  <a:pt x="7917445" y="2599092"/>
                  <a:pt x="7965554" y="2580340"/>
                  <a:pt x="7999933" y="2542835"/>
                </a:cubicBezTo>
                <a:cubicBezTo>
                  <a:pt x="8028285" y="2512028"/>
                  <a:pt x="8042461" y="2475081"/>
                  <a:pt x="8042461" y="2431996"/>
                </a:cubicBezTo>
                <a:cubicBezTo>
                  <a:pt x="8042461" y="2389356"/>
                  <a:pt x="8028174" y="2352633"/>
                  <a:pt x="7999598" y="2321826"/>
                </a:cubicBezTo>
                <a:cubicBezTo>
                  <a:pt x="7964550" y="2284098"/>
                  <a:pt x="7917668" y="2265234"/>
                  <a:pt x="7858956" y="2265234"/>
                </a:cubicBezTo>
                <a:close/>
                <a:moveTo>
                  <a:pt x="4229931" y="2265234"/>
                </a:moveTo>
                <a:cubicBezTo>
                  <a:pt x="4166084" y="2265234"/>
                  <a:pt x="4116859" y="2284098"/>
                  <a:pt x="4082256" y="2321826"/>
                </a:cubicBezTo>
                <a:cubicBezTo>
                  <a:pt x="4053681" y="2353080"/>
                  <a:pt x="4039394" y="2388910"/>
                  <a:pt x="4039394" y="2429317"/>
                </a:cubicBezTo>
                <a:cubicBezTo>
                  <a:pt x="4039394" y="2474188"/>
                  <a:pt x="4053570" y="2512028"/>
                  <a:pt x="4081922" y="2542835"/>
                </a:cubicBezTo>
                <a:cubicBezTo>
                  <a:pt x="4116301" y="2580340"/>
                  <a:pt x="4164521" y="2599092"/>
                  <a:pt x="4226582" y="2599092"/>
                </a:cubicBezTo>
                <a:cubicBezTo>
                  <a:pt x="4288421" y="2599092"/>
                  <a:pt x="4336529" y="2580340"/>
                  <a:pt x="4370909" y="2542835"/>
                </a:cubicBezTo>
                <a:cubicBezTo>
                  <a:pt x="4399260" y="2512028"/>
                  <a:pt x="4413436" y="2475081"/>
                  <a:pt x="4413436" y="2431996"/>
                </a:cubicBezTo>
                <a:cubicBezTo>
                  <a:pt x="4413436" y="2389356"/>
                  <a:pt x="4399149" y="2352633"/>
                  <a:pt x="4370574" y="2321826"/>
                </a:cubicBezTo>
                <a:cubicBezTo>
                  <a:pt x="4335525" y="2284098"/>
                  <a:pt x="4288644" y="2265234"/>
                  <a:pt x="4229931" y="2265234"/>
                </a:cubicBezTo>
                <a:close/>
                <a:moveTo>
                  <a:pt x="4897202" y="2231413"/>
                </a:moveTo>
                <a:lnTo>
                  <a:pt x="4863381" y="2352968"/>
                </a:lnTo>
                <a:lnTo>
                  <a:pt x="4913275" y="2352968"/>
                </a:lnTo>
                <a:lnTo>
                  <a:pt x="4966184" y="2231413"/>
                </a:lnTo>
                <a:close/>
                <a:moveTo>
                  <a:pt x="1428317" y="2220697"/>
                </a:moveTo>
                <a:lnTo>
                  <a:pt x="1450496" y="2220697"/>
                </a:lnTo>
                <a:cubicBezTo>
                  <a:pt x="1475363" y="2220697"/>
                  <a:pt x="1493399" y="2225927"/>
                  <a:pt x="1504603" y="2236388"/>
                </a:cubicBezTo>
                <a:cubicBezTo>
                  <a:pt x="1516476" y="2247519"/>
                  <a:pt x="1522413" y="2261208"/>
                  <a:pt x="1522413" y="2277456"/>
                </a:cubicBezTo>
                <a:cubicBezTo>
                  <a:pt x="1522413" y="2293704"/>
                  <a:pt x="1516476" y="2307505"/>
                  <a:pt x="1504603" y="2318859"/>
                </a:cubicBezTo>
                <a:cubicBezTo>
                  <a:pt x="1493625" y="2329320"/>
                  <a:pt x="1475590" y="2334550"/>
                  <a:pt x="1450496" y="2334550"/>
                </a:cubicBezTo>
                <a:lnTo>
                  <a:pt x="1428317" y="2334550"/>
                </a:lnTo>
                <a:close/>
                <a:moveTo>
                  <a:pt x="8731758" y="2183192"/>
                </a:moveTo>
                <a:lnTo>
                  <a:pt x="8731758" y="2276619"/>
                </a:lnTo>
                <a:lnTo>
                  <a:pt x="8695593" y="2276619"/>
                </a:lnTo>
                <a:lnTo>
                  <a:pt x="8695593" y="2366697"/>
                </a:lnTo>
                <a:lnTo>
                  <a:pt x="8731758" y="2366697"/>
                </a:lnTo>
                <a:lnTo>
                  <a:pt x="8731758" y="2587372"/>
                </a:lnTo>
                <a:lnTo>
                  <a:pt x="8841928" y="2587372"/>
                </a:lnTo>
                <a:lnTo>
                  <a:pt x="8841928" y="2366697"/>
                </a:lnTo>
                <a:lnTo>
                  <a:pt x="8904548" y="2366697"/>
                </a:lnTo>
                <a:lnTo>
                  <a:pt x="8904548" y="2276619"/>
                </a:lnTo>
                <a:lnTo>
                  <a:pt x="8841928" y="2276619"/>
                </a:lnTo>
                <a:lnTo>
                  <a:pt x="8841928" y="2183192"/>
                </a:lnTo>
                <a:close/>
                <a:moveTo>
                  <a:pt x="6321934" y="2183192"/>
                </a:moveTo>
                <a:lnTo>
                  <a:pt x="6321934" y="2276619"/>
                </a:lnTo>
                <a:lnTo>
                  <a:pt x="6285768" y="2276619"/>
                </a:lnTo>
                <a:lnTo>
                  <a:pt x="6285768" y="2366697"/>
                </a:lnTo>
                <a:lnTo>
                  <a:pt x="6321934" y="2366697"/>
                </a:lnTo>
                <a:lnTo>
                  <a:pt x="6321934" y="2587372"/>
                </a:lnTo>
                <a:lnTo>
                  <a:pt x="6432104" y="2587372"/>
                </a:lnTo>
                <a:lnTo>
                  <a:pt x="6432104" y="2366697"/>
                </a:lnTo>
                <a:lnTo>
                  <a:pt x="6494724" y="2366697"/>
                </a:lnTo>
                <a:lnTo>
                  <a:pt x="6494724" y="2276619"/>
                </a:lnTo>
                <a:lnTo>
                  <a:pt x="6432104" y="2276619"/>
                </a:lnTo>
                <a:lnTo>
                  <a:pt x="6432104" y="2183192"/>
                </a:lnTo>
                <a:close/>
                <a:moveTo>
                  <a:pt x="5538540" y="2130284"/>
                </a:moveTo>
                <a:lnTo>
                  <a:pt x="5538540" y="2587372"/>
                </a:lnTo>
                <a:lnTo>
                  <a:pt x="5798729" y="2587372"/>
                </a:lnTo>
                <a:lnTo>
                  <a:pt x="5798729" y="2488253"/>
                </a:lnTo>
                <a:lnTo>
                  <a:pt x="5657416" y="2488253"/>
                </a:lnTo>
                <a:lnTo>
                  <a:pt x="5657416" y="2406546"/>
                </a:lnTo>
                <a:lnTo>
                  <a:pt x="5791027" y="2406546"/>
                </a:lnTo>
                <a:lnTo>
                  <a:pt x="5791027" y="2307427"/>
                </a:lnTo>
                <a:lnTo>
                  <a:pt x="5657416" y="2307427"/>
                </a:lnTo>
                <a:lnTo>
                  <a:pt x="5657416" y="2229403"/>
                </a:lnTo>
                <a:lnTo>
                  <a:pt x="5798729" y="2229403"/>
                </a:lnTo>
                <a:lnTo>
                  <a:pt x="5798729" y="2130284"/>
                </a:lnTo>
                <a:close/>
                <a:moveTo>
                  <a:pt x="1309440" y="2130284"/>
                </a:moveTo>
                <a:lnTo>
                  <a:pt x="1309440" y="2587372"/>
                </a:lnTo>
                <a:lnTo>
                  <a:pt x="1428317" y="2587372"/>
                </a:lnTo>
                <a:lnTo>
                  <a:pt x="1428317" y="2411904"/>
                </a:lnTo>
                <a:lnTo>
                  <a:pt x="1541835" y="2587372"/>
                </a:lnTo>
                <a:lnTo>
                  <a:pt x="1689510" y="2587372"/>
                </a:lnTo>
                <a:lnTo>
                  <a:pt x="1545854" y="2399849"/>
                </a:lnTo>
                <a:cubicBezTo>
                  <a:pt x="1572866" y="2393821"/>
                  <a:pt x="1594074" y="2383106"/>
                  <a:pt x="1609478" y="2367702"/>
                </a:cubicBezTo>
                <a:cubicBezTo>
                  <a:pt x="1633588" y="2343592"/>
                  <a:pt x="1645642" y="2311333"/>
                  <a:pt x="1645642" y="2270926"/>
                </a:cubicBezTo>
                <a:cubicBezTo>
                  <a:pt x="1645642" y="2235654"/>
                  <a:pt x="1635151" y="2204958"/>
                  <a:pt x="1614166" y="2178839"/>
                </a:cubicBezTo>
                <a:cubicBezTo>
                  <a:pt x="1588270" y="2146469"/>
                  <a:pt x="1548309" y="2130284"/>
                  <a:pt x="1494285" y="2130284"/>
                </a:cubicBezTo>
                <a:close/>
                <a:moveTo>
                  <a:pt x="9002384" y="2095793"/>
                </a:moveTo>
                <a:cubicBezTo>
                  <a:pt x="8985240" y="2095793"/>
                  <a:pt x="8970712" y="2101748"/>
                  <a:pt x="8958802" y="2113658"/>
                </a:cubicBezTo>
                <a:cubicBezTo>
                  <a:pt x="8946892" y="2125569"/>
                  <a:pt x="8940936" y="2140096"/>
                  <a:pt x="8940936" y="2157240"/>
                </a:cubicBezTo>
                <a:cubicBezTo>
                  <a:pt x="8940936" y="2174385"/>
                  <a:pt x="8946892" y="2188968"/>
                  <a:pt x="8958802" y="2200990"/>
                </a:cubicBezTo>
                <a:cubicBezTo>
                  <a:pt x="8970712" y="2213012"/>
                  <a:pt x="8985240" y="2219023"/>
                  <a:pt x="9002384" y="2219023"/>
                </a:cubicBezTo>
                <a:cubicBezTo>
                  <a:pt x="9019751" y="2219023"/>
                  <a:pt x="9034390" y="2213067"/>
                  <a:pt x="9046300" y="2201157"/>
                </a:cubicBezTo>
                <a:cubicBezTo>
                  <a:pt x="9058211" y="2189247"/>
                  <a:pt x="9064166" y="2174608"/>
                  <a:pt x="9064166" y="2157240"/>
                </a:cubicBezTo>
                <a:cubicBezTo>
                  <a:pt x="9064166" y="2140096"/>
                  <a:pt x="9058155" y="2125569"/>
                  <a:pt x="9046134" y="2113658"/>
                </a:cubicBezTo>
                <a:cubicBezTo>
                  <a:pt x="9034112" y="2101748"/>
                  <a:pt x="9019528" y="2095793"/>
                  <a:pt x="9002384" y="2095793"/>
                </a:cubicBezTo>
                <a:close/>
                <a:moveTo>
                  <a:pt x="1782435" y="2095793"/>
                </a:moveTo>
                <a:cubicBezTo>
                  <a:pt x="1765290" y="2095793"/>
                  <a:pt x="1750763" y="2101748"/>
                  <a:pt x="1738853" y="2113658"/>
                </a:cubicBezTo>
                <a:cubicBezTo>
                  <a:pt x="1726942" y="2125569"/>
                  <a:pt x="1720987" y="2140096"/>
                  <a:pt x="1720987" y="2157240"/>
                </a:cubicBezTo>
                <a:cubicBezTo>
                  <a:pt x="1720987" y="2174385"/>
                  <a:pt x="1726942" y="2188968"/>
                  <a:pt x="1738853" y="2200990"/>
                </a:cubicBezTo>
                <a:cubicBezTo>
                  <a:pt x="1750763" y="2213012"/>
                  <a:pt x="1765290" y="2219023"/>
                  <a:pt x="1782435" y="2219023"/>
                </a:cubicBezTo>
                <a:cubicBezTo>
                  <a:pt x="1799802" y="2219023"/>
                  <a:pt x="1814441" y="2213067"/>
                  <a:pt x="1826351" y="2201157"/>
                </a:cubicBezTo>
                <a:cubicBezTo>
                  <a:pt x="1838261" y="2189247"/>
                  <a:pt x="1844217" y="2174608"/>
                  <a:pt x="1844217" y="2157240"/>
                </a:cubicBezTo>
                <a:cubicBezTo>
                  <a:pt x="1844217" y="2140096"/>
                  <a:pt x="1838206" y="2125569"/>
                  <a:pt x="1826184" y="2113658"/>
                </a:cubicBezTo>
                <a:cubicBezTo>
                  <a:pt x="1814162" y="2101748"/>
                  <a:pt x="1799579" y="2095793"/>
                  <a:pt x="1782435" y="2095793"/>
                </a:cubicBezTo>
                <a:close/>
                <a:moveTo>
                  <a:pt x="8109434" y="2084408"/>
                </a:moveTo>
                <a:lnTo>
                  <a:pt x="8109434" y="2587372"/>
                </a:lnTo>
                <a:lnTo>
                  <a:pt x="8219604" y="2587372"/>
                </a:lnTo>
                <a:lnTo>
                  <a:pt x="8219604" y="2084408"/>
                </a:lnTo>
                <a:close/>
                <a:moveTo>
                  <a:pt x="3558456" y="2084408"/>
                </a:moveTo>
                <a:lnTo>
                  <a:pt x="3558456" y="2307427"/>
                </a:lnTo>
                <a:cubicBezTo>
                  <a:pt x="3546638" y="2295148"/>
                  <a:pt x="3535157" y="2286330"/>
                  <a:pt x="3524013" y="2280972"/>
                </a:cubicBezTo>
                <a:cubicBezTo>
                  <a:pt x="3504615" y="2271596"/>
                  <a:pt x="3483881" y="2266908"/>
                  <a:pt x="3461812" y="2266908"/>
                </a:cubicBezTo>
                <a:cubicBezTo>
                  <a:pt x="3423909" y="2266908"/>
                  <a:pt x="3390355" y="2279509"/>
                  <a:pt x="3361148" y="2304711"/>
                </a:cubicBezTo>
                <a:cubicBezTo>
                  <a:pt x="3324362" y="2336376"/>
                  <a:pt x="3305970" y="2378749"/>
                  <a:pt x="3305970" y="2431828"/>
                </a:cubicBezTo>
                <a:cubicBezTo>
                  <a:pt x="3305970" y="2484015"/>
                  <a:pt x="3323916" y="2525942"/>
                  <a:pt x="3359809" y="2557611"/>
                </a:cubicBezTo>
                <a:cubicBezTo>
                  <a:pt x="3389909" y="2584149"/>
                  <a:pt x="3424243" y="2597418"/>
                  <a:pt x="3462811" y="2597418"/>
                </a:cubicBezTo>
                <a:cubicBezTo>
                  <a:pt x="3486667" y="2597418"/>
                  <a:pt x="3507958" y="2592172"/>
                  <a:pt x="3526687" y="2581679"/>
                </a:cubicBezTo>
                <a:cubicBezTo>
                  <a:pt x="3537388" y="2575652"/>
                  <a:pt x="3547978" y="2566053"/>
                  <a:pt x="3558456" y="2552881"/>
                </a:cubicBezTo>
                <a:lnTo>
                  <a:pt x="3558456" y="2587372"/>
                </a:lnTo>
                <a:lnTo>
                  <a:pt x="3668626" y="2587372"/>
                </a:lnTo>
                <a:lnTo>
                  <a:pt x="3668626" y="2084408"/>
                </a:lnTo>
                <a:close/>
                <a:moveTo>
                  <a:pt x="2203934" y="2084408"/>
                </a:moveTo>
                <a:lnTo>
                  <a:pt x="2203934" y="2587372"/>
                </a:lnTo>
                <a:lnTo>
                  <a:pt x="2314105" y="2587372"/>
                </a:lnTo>
                <a:lnTo>
                  <a:pt x="2314105" y="2420945"/>
                </a:lnTo>
                <a:cubicBezTo>
                  <a:pt x="2314105" y="2399179"/>
                  <a:pt x="2319208" y="2383076"/>
                  <a:pt x="2329414" y="2372636"/>
                </a:cubicBezTo>
                <a:cubicBezTo>
                  <a:pt x="2340506" y="2361310"/>
                  <a:pt x="2354483" y="2355647"/>
                  <a:pt x="2371345" y="2355647"/>
                </a:cubicBezTo>
                <a:cubicBezTo>
                  <a:pt x="2389536" y="2355647"/>
                  <a:pt x="2403180" y="2362224"/>
                  <a:pt x="2412277" y="2375378"/>
                </a:cubicBezTo>
                <a:cubicBezTo>
                  <a:pt x="2418489" y="2384293"/>
                  <a:pt x="2421596" y="2402571"/>
                  <a:pt x="2421596" y="2430211"/>
                </a:cubicBezTo>
                <a:lnTo>
                  <a:pt x="2421596" y="2587372"/>
                </a:lnTo>
                <a:lnTo>
                  <a:pt x="2531766" y="2587372"/>
                </a:lnTo>
                <a:lnTo>
                  <a:pt x="2531766" y="2389468"/>
                </a:lnTo>
                <a:cubicBezTo>
                  <a:pt x="2531766" y="2348391"/>
                  <a:pt x="2519841" y="2317584"/>
                  <a:pt x="2495993" y="2297046"/>
                </a:cubicBezTo>
                <a:cubicBezTo>
                  <a:pt x="2474593" y="2278740"/>
                  <a:pt x="2447399" y="2269587"/>
                  <a:pt x="2414412" y="2269587"/>
                </a:cubicBezTo>
                <a:cubicBezTo>
                  <a:pt x="2388554" y="2269587"/>
                  <a:pt x="2366821" y="2274610"/>
                  <a:pt x="2349213" y="2284656"/>
                </a:cubicBezTo>
                <a:cubicBezTo>
                  <a:pt x="2338511" y="2290683"/>
                  <a:pt x="2326808" y="2301064"/>
                  <a:pt x="2314105" y="2315798"/>
                </a:cubicBezTo>
                <a:lnTo>
                  <a:pt x="2314105" y="2084408"/>
                </a:lnTo>
                <a:close/>
                <a:moveTo>
                  <a:pt x="7091598" y="1132949"/>
                </a:moveTo>
                <a:cubicBezTo>
                  <a:pt x="7111149" y="1132949"/>
                  <a:pt x="7127813" y="1139782"/>
                  <a:pt x="7141590" y="1153447"/>
                </a:cubicBezTo>
                <a:cubicBezTo>
                  <a:pt x="7155366" y="1167111"/>
                  <a:pt x="7162254" y="1183719"/>
                  <a:pt x="7162254" y="1203271"/>
                </a:cubicBezTo>
                <a:cubicBezTo>
                  <a:pt x="7162254" y="1223045"/>
                  <a:pt x="7155422" y="1239709"/>
                  <a:pt x="7141757" y="1253262"/>
                </a:cubicBezTo>
                <a:cubicBezTo>
                  <a:pt x="7128092" y="1266815"/>
                  <a:pt x="7111373" y="1273592"/>
                  <a:pt x="7091598" y="1273592"/>
                </a:cubicBezTo>
                <a:cubicBezTo>
                  <a:pt x="7069602" y="1273592"/>
                  <a:pt x="7051716" y="1265370"/>
                  <a:pt x="7037942" y="1248927"/>
                </a:cubicBezTo>
                <a:cubicBezTo>
                  <a:pt x="7026609" y="1235599"/>
                  <a:pt x="7020942" y="1220380"/>
                  <a:pt x="7020942" y="1203271"/>
                </a:cubicBezTo>
                <a:cubicBezTo>
                  <a:pt x="7020942" y="1186161"/>
                  <a:pt x="7026609" y="1170943"/>
                  <a:pt x="7037942" y="1157614"/>
                </a:cubicBezTo>
                <a:cubicBezTo>
                  <a:pt x="7051940" y="1141171"/>
                  <a:pt x="7069825" y="1132949"/>
                  <a:pt x="7091598" y="1132949"/>
                </a:cubicBezTo>
                <a:close/>
                <a:moveTo>
                  <a:pt x="5405673" y="1132949"/>
                </a:moveTo>
                <a:cubicBezTo>
                  <a:pt x="5425225" y="1132949"/>
                  <a:pt x="5441888" y="1139782"/>
                  <a:pt x="5455665" y="1153447"/>
                </a:cubicBezTo>
                <a:cubicBezTo>
                  <a:pt x="5469441" y="1167111"/>
                  <a:pt x="5476330" y="1183719"/>
                  <a:pt x="5476330" y="1203271"/>
                </a:cubicBezTo>
                <a:cubicBezTo>
                  <a:pt x="5476330" y="1223045"/>
                  <a:pt x="5469497" y="1239709"/>
                  <a:pt x="5455832" y="1253262"/>
                </a:cubicBezTo>
                <a:cubicBezTo>
                  <a:pt x="5442167" y="1266815"/>
                  <a:pt x="5425448" y="1273592"/>
                  <a:pt x="5405673" y="1273592"/>
                </a:cubicBezTo>
                <a:cubicBezTo>
                  <a:pt x="5383677" y="1273592"/>
                  <a:pt x="5365792" y="1265370"/>
                  <a:pt x="5352017" y="1248927"/>
                </a:cubicBezTo>
                <a:cubicBezTo>
                  <a:pt x="5340684" y="1235599"/>
                  <a:pt x="5335017" y="1220380"/>
                  <a:pt x="5335017" y="1203271"/>
                </a:cubicBezTo>
                <a:cubicBezTo>
                  <a:pt x="5335017" y="1186161"/>
                  <a:pt x="5340684" y="1170943"/>
                  <a:pt x="5352017" y="1157614"/>
                </a:cubicBezTo>
                <a:cubicBezTo>
                  <a:pt x="5366015" y="1141171"/>
                  <a:pt x="5383900" y="1132949"/>
                  <a:pt x="5405673" y="1132949"/>
                </a:cubicBezTo>
                <a:close/>
                <a:moveTo>
                  <a:pt x="4245112" y="1108505"/>
                </a:moveTo>
                <a:cubicBezTo>
                  <a:pt x="4278863" y="1108505"/>
                  <a:pt x="4299625" y="1126029"/>
                  <a:pt x="4307396" y="1161078"/>
                </a:cubicBezTo>
                <a:lnTo>
                  <a:pt x="4182492" y="1161078"/>
                </a:lnTo>
                <a:cubicBezTo>
                  <a:pt x="4184934" y="1146058"/>
                  <a:pt x="4190707" y="1134109"/>
                  <a:pt x="4199811" y="1125232"/>
                </a:cubicBezTo>
                <a:cubicBezTo>
                  <a:pt x="4211360" y="1114080"/>
                  <a:pt x="4226460" y="1108505"/>
                  <a:pt x="4245112" y="1108505"/>
                </a:cubicBezTo>
                <a:close/>
                <a:moveTo>
                  <a:pt x="8251974" y="1047894"/>
                </a:moveTo>
                <a:lnTo>
                  <a:pt x="8251974" y="1358647"/>
                </a:lnTo>
                <a:lnTo>
                  <a:pt x="8362144" y="1358647"/>
                </a:lnTo>
                <a:lnTo>
                  <a:pt x="8362144" y="1047894"/>
                </a:lnTo>
                <a:close/>
                <a:moveTo>
                  <a:pt x="7490904" y="1047894"/>
                </a:moveTo>
                <a:lnTo>
                  <a:pt x="7640923" y="1316120"/>
                </a:lnTo>
                <a:lnTo>
                  <a:pt x="7535441" y="1514024"/>
                </a:lnTo>
                <a:lnTo>
                  <a:pt x="7658671" y="1514024"/>
                </a:lnTo>
                <a:lnTo>
                  <a:pt x="7908144" y="1047894"/>
                </a:lnTo>
                <a:lnTo>
                  <a:pt x="7782235" y="1047894"/>
                </a:lnTo>
                <a:lnTo>
                  <a:pt x="7701533" y="1207289"/>
                </a:lnTo>
                <a:lnTo>
                  <a:pt x="7618487" y="1047894"/>
                </a:lnTo>
                <a:close/>
                <a:moveTo>
                  <a:pt x="4756299" y="1047894"/>
                </a:moveTo>
                <a:lnTo>
                  <a:pt x="4756299" y="1358647"/>
                </a:lnTo>
                <a:lnTo>
                  <a:pt x="4866469" y="1358647"/>
                </a:lnTo>
                <a:lnTo>
                  <a:pt x="4866469" y="1047894"/>
                </a:lnTo>
                <a:close/>
                <a:moveTo>
                  <a:pt x="3070709" y="1047894"/>
                </a:moveTo>
                <a:lnTo>
                  <a:pt x="3070709" y="1245129"/>
                </a:lnTo>
                <a:cubicBezTo>
                  <a:pt x="3070709" y="1277945"/>
                  <a:pt x="3079639" y="1304399"/>
                  <a:pt x="3097499" y="1324491"/>
                </a:cubicBezTo>
                <a:cubicBezTo>
                  <a:pt x="3125627" y="1356192"/>
                  <a:pt x="3171950" y="1372042"/>
                  <a:pt x="3236467" y="1372042"/>
                </a:cubicBezTo>
                <a:cubicBezTo>
                  <a:pt x="3269283" y="1372042"/>
                  <a:pt x="3297077" y="1368135"/>
                  <a:pt x="3319847" y="1360322"/>
                </a:cubicBezTo>
                <a:cubicBezTo>
                  <a:pt x="3374542" y="1341346"/>
                  <a:pt x="3401889" y="1302948"/>
                  <a:pt x="3401889" y="1245129"/>
                </a:cubicBezTo>
                <a:lnTo>
                  <a:pt x="3401889" y="1047894"/>
                </a:lnTo>
                <a:lnTo>
                  <a:pt x="3291719" y="1047894"/>
                </a:lnTo>
                <a:lnTo>
                  <a:pt x="3291719" y="1224032"/>
                </a:lnTo>
                <a:cubicBezTo>
                  <a:pt x="3291719" y="1243454"/>
                  <a:pt x="3287059" y="1257742"/>
                  <a:pt x="3277739" y="1266895"/>
                </a:cubicBezTo>
                <a:cubicBezTo>
                  <a:pt x="3267752" y="1276717"/>
                  <a:pt x="3253995" y="1281629"/>
                  <a:pt x="3236467" y="1281629"/>
                </a:cubicBezTo>
                <a:cubicBezTo>
                  <a:pt x="3218716" y="1281629"/>
                  <a:pt x="3204846" y="1276717"/>
                  <a:pt x="3194860" y="1266895"/>
                </a:cubicBezTo>
                <a:cubicBezTo>
                  <a:pt x="3185540" y="1257742"/>
                  <a:pt x="3180880" y="1243454"/>
                  <a:pt x="3180880" y="1224032"/>
                </a:cubicBezTo>
                <a:lnTo>
                  <a:pt x="3180880" y="1047894"/>
                </a:lnTo>
                <a:close/>
                <a:moveTo>
                  <a:pt x="4682575" y="1043541"/>
                </a:moveTo>
                <a:cubicBezTo>
                  <a:pt x="4657861" y="1043541"/>
                  <a:pt x="4636489" y="1048899"/>
                  <a:pt x="4618459" y="1059614"/>
                </a:cubicBezTo>
                <a:cubicBezTo>
                  <a:pt x="4605100" y="1067651"/>
                  <a:pt x="4592631" y="1080711"/>
                  <a:pt x="4581054" y="1098793"/>
                </a:cubicBezTo>
                <a:lnTo>
                  <a:pt x="4581054" y="1047894"/>
                </a:lnTo>
                <a:lnTo>
                  <a:pt x="4470884" y="1047894"/>
                </a:lnTo>
                <a:lnTo>
                  <a:pt x="4470884" y="1358647"/>
                </a:lnTo>
                <a:lnTo>
                  <a:pt x="4581054" y="1358647"/>
                </a:lnTo>
                <a:lnTo>
                  <a:pt x="4581054" y="1225707"/>
                </a:lnTo>
                <a:cubicBezTo>
                  <a:pt x="4581054" y="1207624"/>
                  <a:pt x="4583058" y="1193225"/>
                  <a:pt x="4587066" y="1182509"/>
                </a:cubicBezTo>
                <a:cubicBezTo>
                  <a:pt x="4597753" y="1152818"/>
                  <a:pt x="4621129" y="1137972"/>
                  <a:pt x="4657193" y="1137972"/>
                </a:cubicBezTo>
                <a:cubicBezTo>
                  <a:pt x="4673002" y="1137972"/>
                  <a:pt x="4688587" y="1141656"/>
                  <a:pt x="4703949" y="1149023"/>
                </a:cubicBezTo>
                <a:lnTo>
                  <a:pt x="4703949" y="1044540"/>
                </a:lnTo>
                <a:cubicBezTo>
                  <a:pt x="4695490" y="1043874"/>
                  <a:pt x="4688365" y="1043541"/>
                  <a:pt x="4682575" y="1043541"/>
                </a:cubicBezTo>
                <a:close/>
                <a:moveTo>
                  <a:pt x="6239929" y="1042871"/>
                </a:moveTo>
                <a:lnTo>
                  <a:pt x="6289154" y="1188537"/>
                </a:lnTo>
                <a:lnTo>
                  <a:pt x="6190035" y="1188537"/>
                </a:lnTo>
                <a:close/>
                <a:moveTo>
                  <a:pt x="3901374" y="1042536"/>
                </a:moveTo>
                <a:cubicBezTo>
                  <a:pt x="3872977" y="1042536"/>
                  <a:pt x="3847711" y="1051020"/>
                  <a:pt x="3825575" y="1067986"/>
                </a:cubicBezTo>
                <a:cubicBezTo>
                  <a:pt x="3815065" y="1076023"/>
                  <a:pt x="3805562" y="1086962"/>
                  <a:pt x="3797065" y="1100802"/>
                </a:cubicBezTo>
                <a:cubicBezTo>
                  <a:pt x="3787674" y="1086068"/>
                  <a:pt x="3777836" y="1074683"/>
                  <a:pt x="3767549" y="1066647"/>
                </a:cubicBezTo>
                <a:cubicBezTo>
                  <a:pt x="3747200" y="1050796"/>
                  <a:pt x="3721708" y="1042871"/>
                  <a:pt x="3691075" y="1042871"/>
                </a:cubicBezTo>
                <a:cubicBezTo>
                  <a:pt x="3667151" y="1042871"/>
                  <a:pt x="3645461" y="1048117"/>
                  <a:pt x="3626008" y="1058610"/>
                </a:cubicBezTo>
                <a:cubicBezTo>
                  <a:pt x="3615274" y="1064414"/>
                  <a:pt x="3603423" y="1073567"/>
                  <a:pt x="3590454" y="1086068"/>
                </a:cubicBezTo>
                <a:lnTo>
                  <a:pt x="3590454" y="1047894"/>
                </a:lnTo>
                <a:lnTo>
                  <a:pt x="3480284" y="1047894"/>
                </a:lnTo>
                <a:lnTo>
                  <a:pt x="3480284" y="1358647"/>
                </a:lnTo>
                <a:lnTo>
                  <a:pt x="3590454" y="1358647"/>
                </a:lnTo>
                <a:lnTo>
                  <a:pt x="3590454" y="1205170"/>
                </a:lnTo>
                <a:cubicBezTo>
                  <a:pt x="3590454" y="1190234"/>
                  <a:pt x="3591236" y="1178474"/>
                  <a:pt x="3592798" y="1169892"/>
                </a:cubicBezTo>
                <a:cubicBezTo>
                  <a:pt x="3594361" y="1161309"/>
                  <a:pt x="3596928" y="1154566"/>
                  <a:pt x="3600500" y="1149661"/>
                </a:cubicBezTo>
                <a:cubicBezTo>
                  <a:pt x="3610100" y="1135841"/>
                  <a:pt x="3623494" y="1128931"/>
                  <a:pt x="3640684" y="1128931"/>
                </a:cubicBezTo>
                <a:cubicBezTo>
                  <a:pt x="3659213" y="1128931"/>
                  <a:pt x="3672942" y="1136956"/>
                  <a:pt x="3681872" y="1153005"/>
                </a:cubicBezTo>
                <a:cubicBezTo>
                  <a:pt x="3686336" y="1161031"/>
                  <a:pt x="3688569" y="1178419"/>
                  <a:pt x="3688569" y="1205170"/>
                </a:cubicBezTo>
                <a:lnTo>
                  <a:pt x="3688569" y="1358647"/>
                </a:lnTo>
                <a:lnTo>
                  <a:pt x="3798739" y="1358647"/>
                </a:lnTo>
                <a:lnTo>
                  <a:pt x="3798739" y="1205170"/>
                </a:lnTo>
                <a:cubicBezTo>
                  <a:pt x="3798739" y="1181095"/>
                  <a:pt x="3802199" y="1163483"/>
                  <a:pt x="3809120" y="1152335"/>
                </a:cubicBezTo>
                <a:cubicBezTo>
                  <a:pt x="3818942" y="1136509"/>
                  <a:pt x="3833007" y="1128596"/>
                  <a:pt x="3851312" y="1128596"/>
                </a:cubicBezTo>
                <a:cubicBezTo>
                  <a:pt x="3867832" y="1128596"/>
                  <a:pt x="3880222" y="1135841"/>
                  <a:pt x="3888482" y="1150331"/>
                </a:cubicBezTo>
                <a:cubicBezTo>
                  <a:pt x="3894063" y="1160139"/>
                  <a:pt x="3896854" y="1178419"/>
                  <a:pt x="3896854" y="1205170"/>
                </a:cubicBezTo>
                <a:lnTo>
                  <a:pt x="3896854" y="1358647"/>
                </a:lnTo>
                <a:lnTo>
                  <a:pt x="4007024" y="1358647"/>
                </a:lnTo>
                <a:lnTo>
                  <a:pt x="4007024" y="1156725"/>
                </a:lnTo>
                <a:cubicBezTo>
                  <a:pt x="4007024" y="1137749"/>
                  <a:pt x="4005234" y="1121899"/>
                  <a:pt x="4001656" y="1109174"/>
                </a:cubicBezTo>
                <a:cubicBezTo>
                  <a:pt x="3995621" y="1088189"/>
                  <a:pt x="3982877" y="1071558"/>
                  <a:pt x="3963424" y="1059279"/>
                </a:cubicBezTo>
                <a:cubicBezTo>
                  <a:pt x="3945310" y="1048117"/>
                  <a:pt x="3924627" y="1042536"/>
                  <a:pt x="3901374" y="1042536"/>
                </a:cubicBezTo>
                <a:close/>
                <a:moveTo>
                  <a:pt x="6729236" y="1041197"/>
                </a:moveTo>
                <a:cubicBezTo>
                  <a:pt x="6703155" y="1041197"/>
                  <a:pt x="6681422" y="1046108"/>
                  <a:pt x="6664037" y="1055931"/>
                </a:cubicBezTo>
                <a:cubicBezTo>
                  <a:pt x="6653335" y="1061958"/>
                  <a:pt x="6641633" y="1072339"/>
                  <a:pt x="6628929" y="1087073"/>
                </a:cubicBezTo>
                <a:lnTo>
                  <a:pt x="6628929" y="1047894"/>
                </a:lnTo>
                <a:lnTo>
                  <a:pt x="6518759" y="1047894"/>
                </a:lnTo>
                <a:lnTo>
                  <a:pt x="6518759" y="1358647"/>
                </a:lnTo>
                <a:lnTo>
                  <a:pt x="6628929" y="1358647"/>
                </a:lnTo>
                <a:lnTo>
                  <a:pt x="6628929" y="1192220"/>
                </a:lnTo>
                <a:cubicBezTo>
                  <a:pt x="6628929" y="1170454"/>
                  <a:pt x="6634032" y="1154463"/>
                  <a:pt x="6644238" y="1144246"/>
                </a:cubicBezTo>
                <a:cubicBezTo>
                  <a:pt x="6655554" y="1132920"/>
                  <a:pt x="6669531" y="1127257"/>
                  <a:pt x="6686169" y="1127257"/>
                </a:cubicBezTo>
                <a:cubicBezTo>
                  <a:pt x="6704360" y="1127257"/>
                  <a:pt x="6718004" y="1133834"/>
                  <a:pt x="6727101" y="1146988"/>
                </a:cubicBezTo>
                <a:cubicBezTo>
                  <a:pt x="6733314" y="1155903"/>
                  <a:pt x="6736420" y="1174070"/>
                  <a:pt x="6736420" y="1201487"/>
                </a:cubicBezTo>
                <a:lnTo>
                  <a:pt x="6736420" y="1358647"/>
                </a:lnTo>
                <a:lnTo>
                  <a:pt x="6846590" y="1358647"/>
                </a:lnTo>
                <a:lnTo>
                  <a:pt x="6846590" y="1160743"/>
                </a:lnTo>
                <a:cubicBezTo>
                  <a:pt x="6846590" y="1119666"/>
                  <a:pt x="6834666" y="1088859"/>
                  <a:pt x="6810817" y="1068321"/>
                </a:cubicBezTo>
                <a:cubicBezTo>
                  <a:pt x="6789864" y="1050238"/>
                  <a:pt x="6762670" y="1041197"/>
                  <a:pt x="6729236" y="1041197"/>
                </a:cubicBezTo>
                <a:close/>
                <a:moveTo>
                  <a:pt x="4240758" y="1039188"/>
                </a:moveTo>
                <a:cubicBezTo>
                  <a:pt x="4185841" y="1039188"/>
                  <a:pt x="4143313" y="1054703"/>
                  <a:pt x="4113175" y="1085734"/>
                </a:cubicBezTo>
                <a:cubicBezTo>
                  <a:pt x="4083038" y="1116764"/>
                  <a:pt x="4067969" y="1157059"/>
                  <a:pt x="4067969" y="1206619"/>
                </a:cubicBezTo>
                <a:cubicBezTo>
                  <a:pt x="4067969" y="1248366"/>
                  <a:pt x="4080024" y="1283749"/>
                  <a:pt x="4104134" y="1312771"/>
                </a:cubicBezTo>
                <a:cubicBezTo>
                  <a:pt x="4136281" y="1351615"/>
                  <a:pt x="4184278" y="1371037"/>
                  <a:pt x="4248125" y="1371037"/>
                </a:cubicBezTo>
                <a:cubicBezTo>
                  <a:pt x="4298355" y="1371037"/>
                  <a:pt x="4338427" y="1357128"/>
                  <a:pt x="4368341" y="1329310"/>
                </a:cubicBezTo>
                <a:cubicBezTo>
                  <a:pt x="4384861" y="1313955"/>
                  <a:pt x="4397363" y="1292257"/>
                  <a:pt x="4405846" y="1264216"/>
                </a:cubicBezTo>
                <a:lnTo>
                  <a:pt x="4299359" y="1264216"/>
                </a:lnTo>
                <a:cubicBezTo>
                  <a:pt x="4287151" y="1283861"/>
                  <a:pt x="4269612" y="1293684"/>
                  <a:pt x="4246744" y="1293684"/>
                </a:cubicBezTo>
                <a:cubicBezTo>
                  <a:pt x="4201900" y="1293684"/>
                  <a:pt x="4179478" y="1270355"/>
                  <a:pt x="4179478" y="1223697"/>
                </a:cubicBezTo>
                <a:lnTo>
                  <a:pt x="4410199" y="1223697"/>
                </a:lnTo>
                <a:lnTo>
                  <a:pt x="4410199" y="1209607"/>
                </a:lnTo>
                <a:cubicBezTo>
                  <a:pt x="4410199" y="1172929"/>
                  <a:pt x="4402051" y="1140724"/>
                  <a:pt x="4385754" y="1112994"/>
                </a:cubicBezTo>
                <a:cubicBezTo>
                  <a:pt x="4356733" y="1063790"/>
                  <a:pt x="4308401" y="1039188"/>
                  <a:pt x="4240758" y="1039188"/>
                </a:cubicBezTo>
                <a:close/>
                <a:moveTo>
                  <a:pt x="7062261" y="1038183"/>
                </a:moveTo>
                <a:cubicBezTo>
                  <a:pt x="7024359" y="1038183"/>
                  <a:pt x="6990804" y="1050784"/>
                  <a:pt x="6961598" y="1075986"/>
                </a:cubicBezTo>
                <a:cubicBezTo>
                  <a:pt x="6924812" y="1107652"/>
                  <a:pt x="6906419" y="1150024"/>
                  <a:pt x="6906419" y="1203103"/>
                </a:cubicBezTo>
                <a:cubicBezTo>
                  <a:pt x="6906419" y="1255290"/>
                  <a:pt x="6924365" y="1297217"/>
                  <a:pt x="6960258" y="1328886"/>
                </a:cubicBezTo>
                <a:cubicBezTo>
                  <a:pt x="6990358" y="1355424"/>
                  <a:pt x="7024692" y="1368693"/>
                  <a:pt x="7063260" y="1368693"/>
                </a:cubicBezTo>
                <a:cubicBezTo>
                  <a:pt x="7087116" y="1368693"/>
                  <a:pt x="7108408" y="1363447"/>
                  <a:pt x="7127136" y="1352955"/>
                </a:cubicBezTo>
                <a:cubicBezTo>
                  <a:pt x="7137837" y="1346927"/>
                  <a:pt x="7148427" y="1337328"/>
                  <a:pt x="7158906" y="1324156"/>
                </a:cubicBezTo>
                <a:lnTo>
                  <a:pt x="7158906" y="1358647"/>
                </a:lnTo>
                <a:lnTo>
                  <a:pt x="7269076" y="1358647"/>
                </a:lnTo>
                <a:lnTo>
                  <a:pt x="7269076" y="1047894"/>
                </a:lnTo>
                <a:lnTo>
                  <a:pt x="7158906" y="1047894"/>
                </a:lnTo>
                <a:lnTo>
                  <a:pt x="7158906" y="1078367"/>
                </a:lnTo>
                <a:cubicBezTo>
                  <a:pt x="7147088" y="1066088"/>
                  <a:pt x="7135607" y="1057270"/>
                  <a:pt x="7124462" y="1051912"/>
                </a:cubicBezTo>
                <a:cubicBezTo>
                  <a:pt x="7105064" y="1042760"/>
                  <a:pt x="7084331" y="1038183"/>
                  <a:pt x="7062261" y="1038183"/>
                </a:cubicBezTo>
                <a:close/>
                <a:moveTo>
                  <a:pt x="5376336" y="1038183"/>
                </a:moveTo>
                <a:cubicBezTo>
                  <a:pt x="5338434" y="1038183"/>
                  <a:pt x="5304880" y="1050784"/>
                  <a:pt x="5275673" y="1075986"/>
                </a:cubicBezTo>
                <a:cubicBezTo>
                  <a:pt x="5238887" y="1107652"/>
                  <a:pt x="5220494" y="1150024"/>
                  <a:pt x="5220494" y="1203103"/>
                </a:cubicBezTo>
                <a:cubicBezTo>
                  <a:pt x="5220494" y="1255290"/>
                  <a:pt x="5238441" y="1297217"/>
                  <a:pt x="5274334" y="1328886"/>
                </a:cubicBezTo>
                <a:cubicBezTo>
                  <a:pt x="5304433" y="1355424"/>
                  <a:pt x="5338767" y="1368693"/>
                  <a:pt x="5377336" y="1368693"/>
                </a:cubicBezTo>
                <a:cubicBezTo>
                  <a:pt x="5401191" y="1368693"/>
                  <a:pt x="5422483" y="1363447"/>
                  <a:pt x="5441211" y="1352955"/>
                </a:cubicBezTo>
                <a:cubicBezTo>
                  <a:pt x="5451912" y="1346927"/>
                  <a:pt x="5462503" y="1337328"/>
                  <a:pt x="5472981" y="1324156"/>
                </a:cubicBezTo>
                <a:lnTo>
                  <a:pt x="5472981" y="1358647"/>
                </a:lnTo>
                <a:lnTo>
                  <a:pt x="5583151" y="1358647"/>
                </a:lnTo>
                <a:lnTo>
                  <a:pt x="5583151" y="1047894"/>
                </a:lnTo>
                <a:lnTo>
                  <a:pt x="5472981" y="1047894"/>
                </a:lnTo>
                <a:lnTo>
                  <a:pt x="5472981" y="1078367"/>
                </a:lnTo>
                <a:cubicBezTo>
                  <a:pt x="5461163" y="1066088"/>
                  <a:pt x="5449682" y="1057270"/>
                  <a:pt x="5438537" y="1051912"/>
                </a:cubicBezTo>
                <a:cubicBezTo>
                  <a:pt x="5419139" y="1042760"/>
                  <a:pt x="5398406" y="1038183"/>
                  <a:pt x="5376336" y="1038183"/>
                </a:cubicBezTo>
                <a:close/>
                <a:moveTo>
                  <a:pt x="5100353" y="1038183"/>
                </a:moveTo>
                <a:cubicBezTo>
                  <a:pt x="5043649" y="1038183"/>
                  <a:pt x="4998666" y="1057382"/>
                  <a:pt x="4965403" y="1095780"/>
                </a:cubicBezTo>
                <a:cubicBezTo>
                  <a:pt x="4938613" y="1126587"/>
                  <a:pt x="4925219" y="1162529"/>
                  <a:pt x="4925219" y="1203605"/>
                </a:cubicBezTo>
                <a:cubicBezTo>
                  <a:pt x="4925219" y="1244459"/>
                  <a:pt x="4938613" y="1280401"/>
                  <a:pt x="4965403" y="1311432"/>
                </a:cubicBezTo>
                <a:cubicBezTo>
                  <a:pt x="4998666" y="1349829"/>
                  <a:pt x="5043649" y="1369028"/>
                  <a:pt x="5100353" y="1369028"/>
                </a:cubicBezTo>
                <a:cubicBezTo>
                  <a:pt x="5125356" y="1369028"/>
                  <a:pt x="5149243" y="1363335"/>
                  <a:pt x="5172013" y="1351950"/>
                </a:cubicBezTo>
                <a:lnTo>
                  <a:pt x="5172013" y="1258523"/>
                </a:lnTo>
                <a:cubicBezTo>
                  <a:pt x="5152417" y="1271918"/>
                  <a:pt x="5133488" y="1278615"/>
                  <a:pt x="5115228" y="1278615"/>
                </a:cubicBezTo>
                <a:cubicBezTo>
                  <a:pt x="5093406" y="1278615"/>
                  <a:pt x="5075369" y="1271583"/>
                  <a:pt x="5061119" y="1257518"/>
                </a:cubicBezTo>
                <a:cubicBezTo>
                  <a:pt x="5046868" y="1243454"/>
                  <a:pt x="5039742" y="1225483"/>
                  <a:pt x="5039742" y="1203605"/>
                </a:cubicBezTo>
                <a:cubicBezTo>
                  <a:pt x="5039742" y="1181728"/>
                  <a:pt x="5046868" y="1163757"/>
                  <a:pt x="5061119" y="1149692"/>
                </a:cubicBezTo>
                <a:cubicBezTo>
                  <a:pt x="5075369" y="1135628"/>
                  <a:pt x="5093406" y="1128596"/>
                  <a:pt x="5115228" y="1128596"/>
                </a:cubicBezTo>
                <a:cubicBezTo>
                  <a:pt x="5133712" y="1128596"/>
                  <a:pt x="5152640" y="1135405"/>
                  <a:pt x="5172013" y="1149023"/>
                </a:cubicBezTo>
                <a:lnTo>
                  <a:pt x="5172013" y="1055596"/>
                </a:lnTo>
                <a:cubicBezTo>
                  <a:pt x="5149689" y="1043988"/>
                  <a:pt x="5125802" y="1038183"/>
                  <a:pt x="5100353" y="1038183"/>
                </a:cubicBezTo>
                <a:close/>
                <a:moveTo>
                  <a:pt x="8576270" y="1036844"/>
                </a:moveTo>
                <a:cubicBezTo>
                  <a:pt x="8526487" y="1036844"/>
                  <a:pt x="8489652" y="1049881"/>
                  <a:pt x="8465765" y="1075955"/>
                </a:cubicBezTo>
                <a:cubicBezTo>
                  <a:pt x="8447236" y="1096235"/>
                  <a:pt x="8437972" y="1119970"/>
                  <a:pt x="8437972" y="1147160"/>
                </a:cubicBezTo>
                <a:cubicBezTo>
                  <a:pt x="8437972" y="1161200"/>
                  <a:pt x="8440087" y="1173236"/>
                  <a:pt x="8444318" y="1183268"/>
                </a:cubicBezTo>
                <a:cubicBezTo>
                  <a:pt x="8452114" y="1201765"/>
                  <a:pt x="8467146" y="1215359"/>
                  <a:pt x="8489415" y="1224048"/>
                </a:cubicBezTo>
                <a:cubicBezTo>
                  <a:pt x="8495652" y="1226500"/>
                  <a:pt x="8508904" y="1229955"/>
                  <a:pt x="8529170" y="1234413"/>
                </a:cubicBezTo>
                <a:cubicBezTo>
                  <a:pt x="8547206" y="1238431"/>
                  <a:pt x="8558788" y="1241892"/>
                  <a:pt x="8563912" y="1244794"/>
                </a:cubicBezTo>
                <a:cubicBezTo>
                  <a:pt x="8571928" y="1249259"/>
                  <a:pt x="8575935" y="1255621"/>
                  <a:pt x="8575935" y="1263881"/>
                </a:cubicBezTo>
                <a:cubicBezTo>
                  <a:pt x="8575935" y="1279731"/>
                  <a:pt x="8564470" y="1287656"/>
                  <a:pt x="8541538" y="1287656"/>
                </a:cubicBezTo>
                <a:cubicBezTo>
                  <a:pt x="8514600" y="1287656"/>
                  <a:pt x="8485435" y="1277387"/>
                  <a:pt x="8454045" y="1256849"/>
                </a:cubicBezTo>
                <a:lnTo>
                  <a:pt x="8414196" y="1334537"/>
                </a:lnTo>
                <a:cubicBezTo>
                  <a:pt x="8454380" y="1358424"/>
                  <a:pt x="8495792" y="1370368"/>
                  <a:pt x="8538430" y="1370368"/>
                </a:cubicBezTo>
                <a:cubicBezTo>
                  <a:pt x="8586651" y="1370368"/>
                  <a:pt x="8624044" y="1358536"/>
                  <a:pt x="8650610" y="1334872"/>
                </a:cubicBezTo>
                <a:cubicBezTo>
                  <a:pt x="8674274" y="1313887"/>
                  <a:pt x="8686105" y="1286875"/>
                  <a:pt x="8686105" y="1253835"/>
                </a:cubicBezTo>
                <a:cubicBezTo>
                  <a:pt x="8686105" y="1227492"/>
                  <a:pt x="8677532" y="1206061"/>
                  <a:pt x="8660384" y="1189541"/>
                </a:cubicBezTo>
                <a:cubicBezTo>
                  <a:pt x="8646797" y="1176370"/>
                  <a:pt x="8625640" y="1166771"/>
                  <a:pt x="8596912" y="1160743"/>
                </a:cubicBezTo>
                <a:cubicBezTo>
                  <a:pt x="8577315" y="1156725"/>
                  <a:pt x="8565512" y="1153711"/>
                  <a:pt x="8561504" y="1151702"/>
                </a:cubicBezTo>
                <a:cubicBezTo>
                  <a:pt x="8552596" y="1147425"/>
                  <a:pt x="8548142" y="1141797"/>
                  <a:pt x="8548142" y="1134817"/>
                </a:cubicBezTo>
                <a:cubicBezTo>
                  <a:pt x="8548142" y="1119508"/>
                  <a:pt x="8559152" y="1111853"/>
                  <a:pt x="8581172" y="1111853"/>
                </a:cubicBezTo>
                <a:cubicBezTo>
                  <a:pt x="8599856" y="1111853"/>
                  <a:pt x="8619429" y="1117211"/>
                  <a:pt x="8639894" y="1127927"/>
                </a:cubicBezTo>
                <a:lnTo>
                  <a:pt x="8677064" y="1056936"/>
                </a:lnTo>
                <a:cubicBezTo>
                  <a:pt x="8644470" y="1043541"/>
                  <a:pt x="8610872" y="1036844"/>
                  <a:pt x="8576270" y="1036844"/>
                </a:cubicBezTo>
                <a:close/>
                <a:moveTo>
                  <a:pt x="8090495" y="1036844"/>
                </a:moveTo>
                <a:cubicBezTo>
                  <a:pt x="8040712" y="1036844"/>
                  <a:pt x="8003877" y="1049881"/>
                  <a:pt x="7979990" y="1075955"/>
                </a:cubicBezTo>
                <a:cubicBezTo>
                  <a:pt x="7961461" y="1096235"/>
                  <a:pt x="7952196" y="1119970"/>
                  <a:pt x="7952196" y="1147160"/>
                </a:cubicBezTo>
                <a:cubicBezTo>
                  <a:pt x="7952196" y="1161200"/>
                  <a:pt x="7954312" y="1173236"/>
                  <a:pt x="7958543" y="1183268"/>
                </a:cubicBezTo>
                <a:cubicBezTo>
                  <a:pt x="7966340" y="1201765"/>
                  <a:pt x="7981372" y="1215359"/>
                  <a:pt x="8003640" y="1224048"/>
                </a:cubicBezTo>
                <a:cubicBezTo>
                  <a:pt x="8009876" y="1226500"/>
                  <a:pt x="8023128" y="1229955"/>
                  <a:pt x="8043394" y="1234413"/>
                </a:cubicBezTo>
                <a:cubicBezTo>
                  <a:pt x="8061432" y="1238431"/>
                  <a:pt x="8073012" y="1241892"/>
                  <a:pt x="8078136" y="1244794"/>
                </a:cubicBezTo>
                <a:cubicBezTo>
                  <a:pt x="8086152" y="1249259"/>
                  <a:pt x="8090160" y="1255621"/>
                  <a:pt x="8090160" y="1263881"/>
                </a:cubicBezTo>
                <a:cubicBezTo>
                  <a:pt x="8090160" y="1279731"/>
                  <a:pt x="8078694" y="1287656"/>
                  <a:pt x="8055764" y="1287656"/>
                </a:cubicBezTo>
                <a:cubicBezTo>
                  <a:pt x="8028824" y="1287656"/>
                  <a:pt x="7999660" y="1277387"/>
                  <a:pt x="7968270" y="1256849"/>
                </a:cubicBezTo>
                <a:lnTo>
                  <a:pt x="7928421" y="1334537"/>
                </a:lnTo>
                <a:cubicBezTo>
                  <a:pt x="7968605" y="1358424"/>
                  <a:pt x="8010016" y="1370368"/>
                  <a:pt x="8052656" y="1370368"/>
                </a:cubicBezTo>
                <a:cubicBezTo>
                  <a:pt x="8100876" y="1370368"/>
                  <a:pt x="8138269" y="1358536"/>
                  <a:pt x="8164834" y="1334872"/>
                </a:cubicBezTo>
                <a:cubicBezTo>
                  <a:pt x="8188498" y="1313887"/>
                  <a:pt x="8200330" y="1286875"/>
                  <a:pt x="8200330" y="1253835"/>
                </a:cubicBezTo>
                <a:cubicBezTo>
                  <a:pt x="8200330" y="1227492"/>
                  <a:pt x="8191756" y="1206061"/>
                  <a:pt x="8174608" y="1189541"/>
                </a:cubicBezTo>
                <a:cubicBezTo>
                  <a:pt x="8161022" y="1176370"/>
                  <a:pt x="8139864" y="1166771"/>
                  <a:pt x="8111136" y="1160743"/>
                </a:cubicBezTo>
                <a:cubicBezTo>
                  <a:pt x="8091540" y="1156725"/>
                  <a:pt x="8079738" y="1153711"/>
                  <a:pt x="8075730" y="1151702"/>
                </a:cubicBezTo>
                <a:cubicBezTo>
                  <a:pt x="8066821" y="1147425"/>
                  <a:pt x="8062366" y="1141797"/>
                  <a:pt x="8062366" y="1134817"/>
                </a:cubicBezTo>
                <a:cubicBezTo>
                  <a:pt x="8062366" y="1119508"/>
                  <a:pt x="8073377" y="1111853"/>
                  <a:pt x="8095398" y="1111853"/>
                </a:cubicBezTo>
                <a:cubicBezTo>
                  <a:pt x="8114080" y="1111853"/>
                  <a:pt x="8133654" y="1117211"/>
                  <a:pt x="8154119" y="1127927"/>
                </a:cubicBezTo>
                <a:lnTo>
                  <a:pt x="8191289" y="1056936"/>
                </a:lnTo>
                <a:cubicBezTo>
                  <a:pt x="8158696" y="1043541"/>
                  <a:pt x="8125098" y="1036844"/>
                  <a:pt x="8090495" y="1036844"/>
                </a:cubicBezTo>
                <a:close/>
                <a:moveTo>
                  <a:pt x="6175970" y="901559"/>
                </a:moveTo>
                <a:lnTo>
                  <a:pt x="6000167" y="1358647"/>
                </a:lnTo>
                <a:lnTo>
                  <a:pt x="6125741" y="1358647"/>
                </a:lnTo>
                <a:lnTo>
                  <a:pt x="6157218" y="1278950"/>
                </a:lnTo>
                <a:lnTo>
                  <a:pt x="6321301" y="1278950"/>
                </a:lnTo>
                <a:lnTo>
                  <a:pt x="6350769" y="1358647"/>
                </a:lnTo>
                <a:lnTo>
                  <a:pt x="6477682" y="1358647"/>
                </a:lnTo>
                <a:lnTo>
                  <a:pt x="6305562" y="901559"/>
                </a:lnTo>
                <a:close/>
                <a:moveTo>
                  <a:pt x="2528640" y="901559"/>
                </a:moveTo>
                <a:lnTo>
                  <a:pt x="2528640" y="1358647"/>
                </a:lnTo>
                <a:lnTo>
                  <a:pt x="2647516" y="1358647"/>
                </a:lnTo>
                <a:lnTo>
                  <a:pt x="2647516" y="1078702"/>
                </a:lnTo>
                <a:lnTo>
                  <a:pt x="2866182" y="1358647"/>
                </a:lnTo>
                <a:lnTo>
                  <a:pt x="2985059" y="1358647"/>
                </a:lnTo>
                <a:lnTo>
                  <a:pt x="2985059" y="901559"/>
                </a:lnTo>
                <a:lnTo>
                  <a:pt x="2866182" y="901559"/>
                </a:lnTo>
                <a:lnTo>
                  <a:pt x="2866182" y="1181170"/>
                </a:lnTo>
                <a:lnTo>
                  <a:pt x="2647516" y="901559"/>
                </a:lnTo>
                <a:close/>
                <a:moveTo>
                  <a:pt x="8307058" y="867068"/>
                </a:moveTo>
                <a:cubicBezTo>
                  <a:pt x="8289914" y="867068"/>
                  <a:pt x="8275386" y="873023"/>
                  <a:pt x="8263476" y="884934"/>
                </a:cubicBezTo>
                <a:cubicBezTo>
                  <a:pt x="8251566" y="896844"/>
                  <a:pt x="8245611" y="911371"/>
                  <a:pt x="8245611" y="928515"/>
                </a:cubicBezTo>
                <a:cubicBezTo>
                  <a:pt x="8245611" y="945660"/>
                  <a:pt x="8251566" y="960243"/>
                  <a:pt x="8263476" y="972265"/>
                </a:cubicBezTo>
                <a:cubicBezTo>
                  <a:pt x="8275386" y="984287"/>
                  <a:pt x="8289914" y="990298"/>
                  <a:pt x="8307058" y="990298"/>
                </a:cubicBezTo>
                <a:cubicBezTo>
                  <a:pt x="8324426" y="990298"/>
                  <a:pt x="8339066" y="984343"/>
                  <a:pt x="8350975" y="972432"/>
                </a:cubicBezTo>
                <a:cubicBezTo>
                  <a:pt x="8362886" y="960522"/>
                  <a:pt x="8368841" y="945883"/>
                  <a:pt x="8368841" y="928515"/>
                </a:cubicBezTo>
                <a:cubicBezTo>
                  <a:pt x="8368841" y="911371"/>
                  <a:pt x="8362830" y="896844"/>
                  <a:pt x="8350808" y="884934"/>
                </a:cubicBezTo>
                <a:cubicBezTo>
                  <a:pt x="8338786" y="873023"/>
                  <a:pt x="8324203" y="867068"/>
                  <a:pt x="8307058" y="867068"/>
                </a:cubicBezTo>
                <a:close/>
                <a:moveTo>
                  <a:pt x="4811384" y="867068"/>
                </a:moveTo>
                <a:cubicBezTo>
                  <a:pt x="4794240" y="867068"/>
                  <a:pt x="4779712" y="873023"/>
                  <a:pt x="4767802" y="884934"/>
                </a:cubicBezTo>
                <a:cubicBezTo>
                  <a:pt x="4755892" y="896844"/>
                  <a:pt x="4749937" y="911371"/>
                  <a:pt x="4749937" y="928515"/>
                </a:cubicBezTo>
                <a:cubicBezTo>
                  <a:pt x="4749937" y="945660"/>
                  <a:pt x="4755892" y="960243"/>
                  <a:pt x="4767802" y="972265"/>
                </a:cubicBezTo>
                <a:cubicBezTo>
                  <a:pt x="4779712" y="984287"/>
                  <a:pt x="4794240" y="990298"/>
                  <a:pt x="4811384" y="990298"/>
                </a:cubicBezTo>
                <a:cubicBezTo>
                  <a:pt x="4828752" y="990298"/>
                  <a:pt x="4843390" y="984343"/>
                  <a:pt x="4855301" y="972432"/>
                </a:cubicBezTo>
                <a:cubicBezTo>
                  <a:pt x="4867211" y="960522"/>
                  <a:pt x="4873166" y="945883"/>
                  <a:pt x="4873166" y="928515"/>
                </a:cubicBezTo>
                <a:cubicBezTo>
                  <a:pt x="4873166" y="911371"/>
                  <a:pt x="4867155" y="896844"/>
                  <a:pt x="4855133" y="884934"/>
                </a:cubicBezTo>
                <a:cubicBezTo>
                  <a:pt x="4843111" y="873023"/>
                  <a:pt x="4828528" y="867068"/>
                  <a:pt x="4811384" y="867068"/>
                </a:cubicBezTo>
                <a:close/>
                <a:moveTo>
                  <a:pt x="7347434" y="855683"/>
                </a:moveTo>
                <a:lnTo>
                  <a:pt x="7347434" y="1358647"/>
                </a:lnTo>
                <a:lnTo>
                  <a:pt x="7457604" y="1358647"/>
                </a:lnTo>
                <a:lnTo>
                  <a:pt x="7457604" y="855683"/>
                </a:lnTo>
                <a:close/>
                <a:moveTo>
                  <a:pt x="5661509" y="855683"/>
                </a:moveTo>
                <a:lnTo>
                  <a:pt x="5661509" y="1358647"/>
                </a:lnTo>
                <a:lnTo>
                  <a:pt x="5771679" y="1358647"/>
                </a:lnTo>
                <a:lnTo>
                  <a:pt x="5771679" y="855683"/>
                </a:lnTo>
                <a:close/>
                <a:moveTo>
                  <a:pt x="997393" y="0"/>
                </a:moveTo>
                <a:lnTo>
                  <a:pt x="10158287" y="0"/>
                </a:lnTo>
                <a:cubicBezTo>
                  <a:pt x="10709132" y="0"/>
                  <a:pt x="11155680" y="446548"/>
                  <a:pt x="11155680" y="997393"/>
                </a:cubicBezTo>
                <a:lnTo>
                  <a:pt x="11155680" y="4986847"/>
                </a:lnTo>
                <a:cubicBezTo>
                  <a:pt x="11155680" y="5537692"/>
                  <a:pt x="10709132" y="5984240"/>
                  <a:pt x="10158287" y="5984240"/>
                </a:cubicBezTo>
                <a:lnTo>
                  <a:pt x="997393" y="5984240"/>
                </a:lnTo>
                <a:cubicBezTo>
                  <a:pt x="446548" y="5984240"/>
                  <a:pt x="0" y="5537692"/>
                  <a:pt x="0" y="4986847"/>
                </a:cubicBezTo>
                <a:lnTo>
                  <a:pt x="0" y="997393"/>
                </a:lnTo>
                <a:cubicBezTo>
                  <a:pt x="0" y="446548"/>
                  <a:pt x="446548" y="0"/>
                  <a:pt x="997393" y="0"/>
                </a:cubicBezTo>
                <a:close/>
              </a:path>
            </a:pathLst>
          </a:custGeom>
          <a:solidFill>
            <a:schemeClr val="bg1">
              <a:lumMod val="95000"/>
              <a:alpha val="8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he-IL" sz="5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4146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58" y="43688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2575035" y="659585"/>
            <a:ext cx="7202212"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המחשת השיטה - תיאור גרפי</a:t>
            </a:r>
          </a:p>
        </p:txBody>
      </p:sp>
      <p:sp>
        <p:nvSpPr>
          <p:cNvPr id="2" name="תיבת טקסט 1">
            <a:extLst>
              <a:ext uri="{FF2B5EF4-FFF2-40B4-BE49-F238E27FC236}">
                <a16:creationId xmlns:a16="http://schemas.microsoft.com/office/drawing/2014/main" id="{5597B879-447E-4000-AB3C-003CD9C9F480}"/>
              </a:ext>
            </a:extLst>
          </p:cNvPr>
          <p:cNvSpPr txBox="1"/>
          <p:nvPr/>
        </p:nvSpPr>
        <p:spPr>
          <a:xfrm>
            <a:off x="6265164" y="1886833"/>
            <a:ext cx="4892670" cy="2677656"/>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נוכל לראות פונקציה של נגזרת, את הפתרון האמיתי + 2 פתרונות עם גדלי צעד שונים.</a:t>
            </a:r>
          </a:p>
          <a:p>
            <a:r>
              <a:rPr lang="he-IL" sz="2400" b="1" dirty="0">
                <a:latin typeface="Aharoni" panose="02010803020104030203" pitchFamily="2" charset="-79"/>
                <a:cs typeface="Aharoni" panose="02010803020104030203" pitchFamily="2" charset="-79"/>
              </a:rPr>
              <a:t>הנקודות- הערכים שאנחנו מקבלים כפתרון.</a:t>
            </a:r>
          </a:p>
          <a:p>
            <a:r>
              <a:rPr lang="he-IL" sz="2400" b="1" dirty="0">
                <a:latin typeface="Aharoni" panose="02010803020104030203" pitchFamily="2" charset="-79"/>
                <a:cs typeface="Aharoni" panose="02010803020104030203" pitchFamily="2" charset="-79"/>
              </a:rPr>
              <a:t>הפתרונות- הערך האמיתי + השגיאה.</a:t>
            </a:r>
          </a:p>
          <a:p>
            <a:r>
              <a:rPr lang="he-IL" sz="2400" b="1" dirty="0">
                <a:latin typeface="Aharoni" panose="02010803020104030203" pitchFamily="2" charset="-79"/>
                <a:cs typeface="Aharoni" panose="02010803020104030203" pitchFamily="2" charset="-79"/>
              </a:rPr>
              <a:t>אנחנו יודעים פה מה הפונקציה שמתארת </a:t>
            </a:r>
          </a:p>
          <a:p>
            <a:r>
              <a:rPr lang="he-IL" sz="2400" b="1" dirty="0">
                <a:latin typeface="Aharoni" panose="02010803020104030203" pitchFamily="2" charset="-79"/>
                <a:cs typeface="Aharoni" panose="02010803020104030203" pitchFamily="2" charset="-79"/>
              </a:rPr>
              <a:t>את השגיאה (שגיאה מסדר שני).</a:t>
            </a:r>
          </a:p>
          <a:p>
            <a:endParaRPr lang="he-IL" sz="2400" b="1" dirty="0">
              <a:latin typeface="Aharoni" panose="02010803020104030203" pitchFamily="2" charset="-79"/>
              <a:cs typeface="Aharoni" panose="02010803020104030203" pitchFamily="2" charset="-79"/>
            </a:endParaRPr>
          </a:p>
        </p:txBody>
      </p:sp>
      <p:pic>
        <p:nvPicPr>
          <p:cNvPr id="4" name="תמונה 3">
            <a:extLst>
              <a:ext uri="{FF2B5EF4-FFF2-40B4-BE49-F238E27FC236}">
                <a16:creationId xmlns:a16="http://schemas.microsoft.com/office/drawing/2014/main" id="{A200B57B-26E2-4D8B-AF45-79543DBBC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0" y="1684221"/>
            <a:ext cx="5426544" cy="2560052"/>
          </a:xfrm>
          <a:prstGeom prst="rect">
            <a:avLst/>
          </a:prstGeom>
        </p:spPr>
      </p:pic>
      <p:sp>
        <p:nvSpPr>
          <p:cNvPr id="7" name="תיבת טקסט 6">
            <a:extLst>
              <a:ext uri="{FF2B5EF4-FFF2-40B4-BE49-F238E27FC236}">
                <a16:creationId xmlns:a16="http://schemas.microsoft.com/office/drawing/2014/main" id="{A7176A90-55FA-463B-8F29-4E45161F5954}"/>
              </a:ext>
            </a:extLst>
          </p:cNvPr>
          <p:cNvSpPr txBox="1"/>
          <p:nvPr/>
        </p:nvSpPr>
        <p:spPr>
          <a:xfrm>
            <a:off x="2066387" y="4767101"/>
            <a:ext cx="9091447" cy="1200329"/>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ניקח את 2 הפתרונות ונתאים עקום שיעבור דרכם ובעצם נחשב את הערך </a:t>
            </a:r>
            <a:r>
              <a:rPr lang="en-US" sz="2400" b="1" dirty="0">
                <a:cs typeface="Aharoni" panose="02010803020104030203" pitchFamily="2" charset="-79"/>
              </a:rPr>
              <a:t>K</a:t>
            </a:r>
            <a:r>
              <a:rPr lang="he-IL" sz="2400" b="1" dirty="0">
                <a:latin typeface="Aharoni" panose="02010803020104030203" pitchFamily="2" charset="-79"/>
                <a:cs typeface="Aharoni" panose="02010803020104030203" pitchFamily="2" charset="-79"/>
              </a:rPr>
              <a:t> שמתאים לערכי הפתרונות שקיבלנו, ברגע שיש לנו אותו אנחנו יכולים לתקן את השגיאה.</a:t>
            </a:r>
          </a:p>
          <a:p>
            <a:endParaRPr lang="he-IL" sz="2400" b="1" dirty="0">
              <a:latin typeface="Aharoni" panose="02010803020104030203" pitchFamily="2" charset="-79"/>
              <a:cs typeface="Aharoni" panose="02010803020104030203" pitchFamily="2" charset="-79"/>
            </a:endParaRPr>
          </a:p>
        </p:txBody>
      </p:sp>
      <p:sp>
        <p:nvSpPr>
          <p:cNvPr id="8" name="תיבת טקסט 7">
            <a:extLst>
              <a:ext uri="{FF2B5EF4-FFF2-40B4-BE49-F238E27FC236}">
                <a16:creationId xmlns:a16="http://schemas.microsoft.com/office/drawing/2014/main" id="{0CB41916-986D-41F6-AF3C-78D74E553941}"/>
              </a:ext>
            </a:extLst>
          </p:cNvPr>
          <p:cNvSpPr txBox="1"/>
          <p:nvPr/>
        </p:nvSpPr>
        <p:spPr>
          <a:xfrm>
            <a:off x="-109254" y="4225935"/>
            <a:ext cx="4351282" cy="338554"/>
          </a:xfrm>
          <a:prstGeom prst="rect">
            <a:avLst/>
          </a:prstGeom>
          <a:noFill/>
        </p:spPr>
        <p:txBody>
          <a:bodyPr wrap="square" rtlCol="1">
            <a:spAutoFit/>
          </a:bodyPr>
          <a:lstStyle/>
          <a:p>
            <a:r>
              <a:rPr lang="he-IL" sz="1600" dirty="0">
                <a:latin typeface="Aharoni" panose="02010803020104030203" pitchFamily="2" charset="-79"/>
                <a:cs typeface="Aharoni" panose="02010803020104030203" pitchFamily="2" charset="-79"/>
              </a:rPr>
              <a:t>מתוך:   </a:t>
            </a:r>
            <a:r>
              <a:rPr lang="en-US" sz="1600" b="1" dirty="0">
                <a:cs typeface="Aharoni" panose="02010803020104030203" pitchFamily="2" charset="-79"/>
              </a:rPr>
              <a:t>https://youtu.be/50U9HxByX1U</a:t>
            </a:r>
            <a:endParaRPr lang="he-IL" sz="1600" b="1" dirty="0">
              <a:cs typeface="Aharoni" panose="02010803020104030203" pitchFamily="2" charset="-79"/>
            </a:endParaRPr>
          </a:p>
        </p:txBody>
      </p:sp>
    </p:spTree>
    <p:extLst>
      <p:ext uri="{BB962C8B-B14F-4D97-AF65-F5344CB8AC3E}">
        <p14:creationId xmlns:p14="http://schemas.microsoft.com/office/powerpoint/2010/main" val="170078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4641456" y="989552"/>
            <a:ext cx="2909088"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הפניה לקוד</a:t>
            </a:r>
          </a:p>
        </p:txBody>
      </p:sp>
      <p:sp>
        <p:nvSpPr>
          <p:cNvPr id="2" name="תיבת טקסט 1">
            <a:extLst>
              <a:ext uri="{FF2B5EF4-FFF2-40B4-BE49-F238E27FC236}">
                <a16:creationId xmlns:a16="http://schemas.microsoft.com/office/drawing/2014/main" id="{5597B879-447E-4000-AB3C-003CD9C9F480}"/>
              </a:ext>
            </a:extLst>
          </p:cNvPr>
          <p:cNvSpPr txBox="1"/>
          <p:nvPr/>
        </p:nvSpPr>
        <p:spPr>
          <a:xfrm>
            <a:off x="2385849" y="1912882"/>
            <a:ext cx="8923282" cy="388884"/>
          </a:xfrm>
          <a:prstGeom prst="rect">
            <a:avLst/>
          </a:prstGeom>
          <a:noFill/>
        </p:spPr>
        <p:txBody>
          <a:bodyPr wrap="square" rtlCol="1">
            <a:spAutoFit/>
          </a:bodyPr>
          <a:lstStyle/>
          <a:p>
            <a:endParaRPr lang="he-IL" dirty="0"/>
          </a:p>
        </p:txBody>
      </p:sp>
      <p:sp>
        <p:nvSpPr>
          <p:cNvPr id="3" name="תיבת טקסט 2">
            <a:extLst>
              <a:ext uri="{FF2B5EF4-FFF2-40B4-BE49-F238E27FC236}">
                <a16:creationId xmlns:a16="http://schemas.microsoft.com/office/drawing/2014/main" id="{6F0A3F0C-3307-4040-AA8A-304F9D985D6F}"/>
              </a:ext>
            </a:extLst>
          </p:cNvPr>
          <p:cNvSpPr txBox="1"/>
          <p:nvPr/>
        </p:nvSpPr>
        <p:spPr>
          <a:xfrm>
            <a:off x="1376855" y="2894845"/>
            <a:ext cx="9438290" cy="584775"/>
          </a:xfrm>
          <a:prstGeom prst="rect">
            <a:avLst/>
          </a:prstGeom>
          <a:noFill/>
        </p:spPr>
        <p:txBody>
          <a:bodyPr wrap="square" rtlCol="1">
            <a:spAutoFit/>
          </a:bodyPr>
          <a:lstStyle/>
          <a:p>
            <a:r>
              <a:rPr lang="en-US" sz="3200" dirty="0">
                <a:solidFill>
                  <a:srgbClr val="002060"/>
                </a:solidFill>
                <a:hlinkClick r:id="rId2">
                  <a:extLst>
                    <a:ext uri="{A12FA001-AC4F-418D-AE19-62706E023703}">
                      <ahyp:hlinkClr xmlns:ahyp="http://schemas.microsoft.com/office/drawing/2018/hyperlinkcolor" val="tx"/>
                    </a:ext>
                  </a:extLst>
                </a:hlinkClick>
              </a:rPr>
              <a:t>https://github.com/yenkeljaoui/Numerical-analysis-.git</a:t>
            </a:r>
            <a:endParaRPr lang="he-IL" sz="3200" dirty="0">
              <a:solidFill>
                <a:srgbClr val="002060"/>
              </a:solidFill>
            </a:endParaRPr>
          </a:p>
        </p:txBody>
      </p:sp>
    </p:spTree>
    <p:extLst>
      <p:ext uri="{BB962C8B-B14F-4D97-AF65-F5344CB8AC3E}">
        <p14:creationId xmlns:p14="http://schemas.microsoft.com/office/powerpoint/2010/main" val="327062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3404912" y="796518"/>
            <a:ext cx="5382173"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מה ניתן לראות בקוד?</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229708" y="1720954"/>
            <a:ext cx="9732579" cy="4154984"/>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הקוד הזה מבצע </a:t>
            </a:r>
            <a:r>
              <a:rPr lang="he-IL" sz="2400" b="1" dirty="0" err="1">
                <a:latin typeface="Aharoni" panose="02010803020104030203" pitchFamily="2" charset="-79"/>
                <a:cs typeface="Aharoni" panose="02010803020104030203" pitchFamily="2" charset="-79"/>
              </a:rPr>
              <a:t>אקסטרפולצית</a:t>
            </a:r>
            <a:r>
              <a:rPr lang="he-IL" sz="2400" b="1" dirty="0">
                <a:latin typeface="Aharoni" panose="02010803020104030203" pitchFamily="2" charset="-79"/>
                <a:cs typeface="Aharoni" panose="02010803020104030203" pitchFamily="2" charset="-79"/>
              </a:rPr>
              <a:t> ריצ'רדסון כדי לחשב נגזרת נומרית של פונקציה בנקודה מסוימת, הוא עושה זאת על ידי:</a:t>
            </a:r>
          </a:p>
          <a:p>
            <a:endParaRPr lang="he-IL" sz="2400" b="1"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he-IL" sz="2400" b="1" dirty="0">
                <a:latin typeface="Aharoni" panose="02010803020104030203" pitchFamily="2" charset="-79"/>
                <a:cs typeface="Aharoni" panose="02010803020104030203" pitchFamily="2" charset="-79"/>
              </a:rPr>
              <a:t>אינטרפולציה: הוא משתמש באינטרפולציה ריבועית כדי למצוא את ערכי הפונקציה בנקודות קרובות לנקודה בה רוצים לחשב את הנגזרת.</a:t>
            </a:r>
          </a:p>
          <a:p>
            <a:endParaRPr lang="he-IL" sz="2400" b="1"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he-IL" sz="2400" b="1" dirty="0">
                <a:latin typeface="Aharoni" panose="02010803020104030203" pitchFamily="2" charset="-79"/>
                <a:cs typeface="Aharoni" panose="02010803020104030203" pitchFamily="2" charset="-79"/>
              </a:rPr>
              <a:t>מנת ההפרשים: הוא מחשב את מנת ההפרשים (הנגזרת הנומרית הפשוטה ביותר) עבור מספר גדלי צעדים שונים.</a:t>
            </a:r>
          </a:p>
          <a:p>
            <a:endParaRPr lang="he-IL" sz="2400" b="1"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he-IL" sz="2400" b="1" dirty="0" err="1">
                <a:latin typeface="Aharoni" panose="02010803020104030203" pitchFamily="2" charset="-79"/>
                <a:cs typeface="Aharoni" panose="02010803020104030203" pitchFamily="2" charset="-79"/>
              </a:rPr>
              <a:t>אקסטרפולצית</a:t>
            </a:r>
            <a:r>
              <a:rPr lang="he-IL" sz="2400" b="1" dirty="0">
                <a:latin typeface="Aharoni" panose="02010803020104030203" pitchFamily="2" charset="-79"/>
                <a:cs typeface="Aharoni" panose="02010803020104030203" pitchFamily="2" charset="-79"/>
              </a:rPr>
              <a:t> ריצ'רדסון: הוא משתמש </a:t>
            </a:r>
            <a:r>
              <a:rPr lang="he-IL" sz="2400" b="1" dirty="0" err="1">
                <a:latin typeface="Aharoni" panose="02010803020104030203" pitchFamily="2" charset="-79"/>
                <a:cs typeface="Aharoni" panose="02010803020104030203" pitchFamily="2" charset="-79"/>
              </a:rPr>
              <a:t>באקסטרפולצית</a:t>
            </a:r>
            <a:r>
              <a:rPr lang="he-IL" sz="2400" b="1" dirty="0">
                <a:latin typeface="Aharoni" panose="02010803020104030203" pitchFamily="2" charset="-79"/>
                <a:cs typeface="Aharoni" panose="02010803020104030203" pitchFamily="2" charset="-79"/>
              </a:rPr>
              <a:t> ריצ'רדסון כדי לשפר את דיוק החישוב של הנגזרת על ידי שילוב של מנות ההפרשים שהתקבלו עם גדלי צעדים שונים.</a:t>
            </a:r>
          </a:p>
        </p:txBody>
      </p:sp>
    </p:spTree>
    <p:extLst>
      <p:ext uri="{BB962C8B-B14F-4D97-AF65-F5344CB8AC3E}">
        <p14:creationId xmlns:p14="http://schemas.microsoft.com/office/powerpoint/2010/main" val="115587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3255467" y="673201"/>
            <a:ext cx="5681059"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כיצד פועל האלגוריתם?</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229708" y="1822692"/>
            <a:ext cx="9732579" cy="4154984"/>
          </a:xfrm>
          <a:prstGeom prst="rect">
            <a:avLst/>
          </a:prstGeom>
          <a:noFill/>
        </p:spPr>
        <p:txBody>
          <a:bodyPr wrap="square" rtlCol="1">
            <a:spAutoFit/>
          </a:bodyPr>
          <a:lstStyle/>
          <a:p>
            <a:pPr marL="457200" indent="-457200">
              <a:buFont typeface="+mj-lt"/>
              <a:buAutoNum type="arabicPeriod"/>
            </a:pPr>
            <a:r>
              <a:rPr lang="he-IL" sz="2400" b="1" dirty="0">
                <a:latin typeface="Aharoni" panose="02010803020104030203" pitchFamily="2" charset="-79"/>
                <a:cs typeface="Aharoni" panose="02010803020104030203" pitchFamily="2" charset="-79"/>
              </a:rPr>
              <a:t>הקוד מוצא את שלוש הנקודות הקרובות ביותר לנקודה הרצויה ומבצע אינטרפולציה ריבועית כדי למצוא את ערכי הפונקציה בנקודות אלו.</a:t>
            </a:r>
          </a:p>
          <a:p>
            <a:pPr marL="457200" indent="-457200">
              <a:buFont typeface="+mj-lt"/>
              <a:buAutoNum type="arabicPeriod"/>
            </a:pPr>
            <a:endParaRPr lang="he-IL" sz="2400" b="1" dirty="0">
              <a:latin typeface="Aharoni" panose="02010803020104030203" pitchFamily="2" charset="-79"/>
              <a:cs typeface="Aharoni" panose="02010803020104030203" pitchFamily="2" charset="-79"/>
            </a:endParaRPr>
          </a:p>
          <a:p>
            <a:pPr marL="457200" indent="-457200">
              <a:buFont typeface="+mj-lt"/>
              <a:buAutoNum type="arabicPeriod"/>
            </a:pPr>
            <a:r>
              <a:rPr lang="he-IL" sz="2400" b="1" dirty="0">
                <a:latin typeface="Aharoni" panose="02010803020104030203" pitchFamily="2" charset="-79"/>
                <a:cs typeface="Aharoni" panose="02010803020104030203" pitchFamily="2" charset="-79"/>
              </a:rPr>
              <a:t>הוא מחשב את מנת ההפרשים עבור גדלי צעדים שונים, החל מגודל צעד התחלתי שנקבע, ומחלק אותו בחצי בכל </a:t>
            </a:r>
            <a:r>
              <a:rPr lang="he-IL" sz="2400" b="1" dirty="0" err="1">
                <a:latin typeface="Aharoni" panose="02010803020104030203" pitchFamily="2" charset="-79"/>
                <a:cs typeface="Aharoni" panose="02010803020104030203" pitchFamily="2" charset="-79"/>
              </a:rPr>
              <a:t>איטרציה</a:t>
            </a:r>
            <a:r>
              <a:rPr lang="he-IL" sz="2400" b="1" dirty="0">
                <a:latin typeface="Aharoni" panose="02010803020104030203" pitchFamily="2" charset="-79"/>
                <a:cs typeface="Aharoni" panose="02010803020104030203" pitchFamily="2" charset="-79"/>
              </a:rPr>
              <a:t>. </a:t>
            </a:r>
          </a:p>
          <a:p>
            <a:pPr marL="457200" indent="-457200">
              <a:buFont typeface="+mj-lt"/>
              <a:buAutoNum type="arabicPeriod"/>
            </a:pPr>
            <a:endParaRPr lang="he-IL" sz="2400" b="1" dirty="0">
              <a:latin typeface="Aharoni" panose="02010803020104030203" pitchFamily="2" charset="-79"/>
              <a:cs typeface="Aharoni" panose="02010803020104030203" pitchFamily="2" charset="-79"/>
            </a:endParaRPr>
          </a:p>
          <a:p>
            <a:pPr marL="457200" indent="-457200">
              <a:buFont typeface="+mj-lt"/>
              <a:buAutoNum type="arabicPeriod"/>
            </a:pPr>
            <a:r>
              <a:rPr lang="he-IL" sz="2400" b="1" dirty="0">
                <a:latin typeface="Aharoni" panose="02010803020104030203" pitchFamily="2" charset="-79"/>
                <a:cs typeface="Aharoni" panose="02010803020104030203" pitchFamily="2" charset="-79"/>
              </a:rPr>
              <a:t>הוא משתמש בנוסחה של ריצ'רדסון כדי לשלב את מנות ההפרשים השונות ולהשיג קירוב מדויק יותר לנגזרת. הנוסחה הזו מבוססת על הרחבת טיילור של הפונקציה. </a:t>
            </a:r>
          </a:p>
          <a:p>
            <a:pPr marL="457200" indent="-457200">
              <a:buFont typeface="+mj-lt"/>
              <a:buAutoNum type="arabicPeriod"/>
            </a:pPr>
            <a:endParaRPr lang="he-IL" sz="2400" b="1" dirty="0">
              <a:latin typeface="Aharoni" panose="02010803020104030203" pitchFamily="2" charset="-79"/>
              <a:cs typeface="Aharoni" panose="02010803020104030203" pitchFamily="2" charset="-79"/>
            </a:endParaRPr>
          </a:p>
          <a:p>
            <a:pPr marL="457200" indent="-457200">
              <a:buFont typeface="+mj-lt"/>
              <a:buAutoNum type="arabicPeriod"/>
            </a:pPr>
            <a:r>
              <a:rPr lang="he-IL" sz="2400" b="1" dirty="0">
                <a:latin typeface="Aharoni" panose="02010803020104030203" pitchFamily="2" charset="-79"/>
                <a:cs typeface="Aharoni" panose="02010803020104030203" pitchFamily="2" charset="-79"/>
              </a:rPr>
              <a:t>האלגוריתם ממשיך לחשב </a:t>
            </a:r>
            <a:r>
              <a:rPr lang="he-IL" sz="2400" b="1" dirty="0" err="1">
                <a:latin typeface="Aharoni" panose="02010803020104030203" pitchFamily="2" charset="-79"/>
                <a:cs typeface="Aharoni" panose="02010803020104030203" pitchFamily="2" charset="-79"/>
              </a:rPr>
              <a:t>איטרציות</a:t>
            </a:r>
            <a:r>
              <a:rPr lang="he-IL" sz="2400" b="1" dirty="0">
                <a:latin typeface="Aharoni" panose="02010803020104030203" pitchFamily="2" charset="-79"/>
                <a:cs typeface="Aharoni" panose="02010803020104030203" pitchFamily="2" charset="-79"/>
              </a:rPr>
              <a:t> עד שההפרש בין שני </a:t>
            </a:r>
            <a:r>
              <a:rPr lang="he-IL" sz="2400" b="1" dirty="0" err="1">
                <a:latin typeface="Aharoni" panose="02010803020104030203" pitchFamily="2" charset="-79"/>
                <a:cs typeface="Aharoni" panose="02010803020104030203" pitchFamily="2" charset="-79"/>
              </a:rPr>
              <a:t>קירובים</a:t>
            </a:r>
            <a:r>
              <a:rPr lang="he-IL" sz="2400" b="1" dirty="0">
                <a:latin typeface="Aharoni" panose="02010803020104030203" pitchFamily="2" charset="-79"/>
                <a:cs typeface="Aharoni" panose="02010803020104030203" pitchFamily="2" charset="-79"/>
              </a:rPr>
              <a:t> עוקבים קטן מקריטריון הסובלנות הנתון, או עד שהושג מספר מקסימלי של </a:t>
            </a:r>
            <a:r>
              <a:rPr lang="he-IL" sz="2400" b="1" dirty="0" err="1">
                <a:latin typeface="Aharoni" panose="02010803020104030203" pitchFamily="2" charset="-79"/>
                <a:cs typeface="Aharoni" panose="02010803020104030203" pitchFamily="2" charset="-79"/>
              </a:rPr>
              <a:t>איטרציות</a:t>
            </a:r>
            <a:r>
              <a:rPr lang="he-IL" sz="2400" b="1" dirty="0">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342573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1312423" y="799325"/>
            <a:ext cx="9567147"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ההבדל בין אינטרפולציה לאקסטרפולציה</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229708" y="1822692"/>
            <a:ext cx="9732579" cy="4154984"/>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ראינו שבאלגוריתם ישנו שימוש גם באינטרפולציה וגם באקסטרפולציה, וכדי להבין יותר נראה את ההבדלים ביניהם:</a:t>
            </a:r>
          </a:p>
          <a:p>
            <a:endParaRPr lang="he-IL" sz="2400" b="1"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he-IL" sz="2400" b="1" dirty="0">
                <a:latin typeface="Aharoni" panose="02010803020104030203" pitchFamily="2" charset="-79"/>
                <a:cs typeface="Aharoni" panose="02010803020104030203" pitchFamily="2" charset="-79"/>
              </a:rPr>
              <a:t>אינטרפולציה - היא תהליך שבו אנחנו מעריכים את ערך פונקציה בנקודה שנמצאת בין נקודות נתונים קיימות. זה כמו לצייר קו חלק בין נקודות על גרף, ולהעריך את הערך של הפונקציה בכל נקודה על הקו הזה.</a:t>
            </a:r>
          </a:p>
          <a:p>
            <a:pPr marL="342900" indent="-342900">
              <a:buFont typeface="Arial" panose="020B0604020202020204" pitchFamily="34" charset="0"/>
              <a:buChar char="•"/>
            </a:pPr>
            <a:endParaRPr lang="he-IL" sz="2400" b="1" dirty="0">
              <a:latin typeface="Aharoni" panose="02010803020104030203" pitchFamily="2" charset="-79"/>
              <a:cs typeface="Aharoni" panose="02010803020104030203" pitchFamily="2" charset="-79"/>
            </a:endParaRPr>
          </a:p>
          <a:p>
            <a:pPr marL="342900" indent="-342900">
              <a:buFont typeface="Arial" panose="020B0604020202020204" pitchFamily="34" charset="0"/>
              <a:buChar char="•"/>
            </a:pPr>
            <a:r>
              <a:rPr lang="he-IL" sz="2400" b="1" dirty="0">
                <a:latin typeface="Aharoni" panose="02010803020104030203" pitchFamily="2" charset="-79"/>
                <a:cs typeface="Aharoni" panose="02010803020104030203" pitchFamily="2" charset="-79"/>
              </a:rPr>
              <a:t>אקסטרפולציה - היא תהליך שבו אנחנו מעריכים את ערך פונקציה בנקודה שנמצאת מחוץ לטווח של נקודות הנתונים הקיימות. זה כמו להאריך את הקו שציירנו באינטרפולציה מעבר לנקודות הקצה, ולהעריך את הערך של הפונקציה בנקודות שנמצאות מחוץ לטווח הנתונים המקורי.</a:t>
            </a:r>
          </a:p>
        </p:txBody>
      </p:sp>
    </p:spTree>
    <p:extLst>
      <p:ext uri="{BB962C8B-B14F-4D97-AF65-F5344CB8AC3E}">
        <p14:creationId xmlns:p14="http://schemas.microsoft.com/office/powerpoint/2010/main" val="164035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2515858" y="899362"/>
            <a:ext cx="7160280"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מה מייצגים הפרמטרים בקוד?</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99697" y="1998072"/>
            <a:ext cx="11288110" cy="3370153"/>
          </a:xfrm>
          <a:prstGeom prst="rect">
            <a:avLst/>
          </a:prstGeom>
          <a:noFill/>
        </p:spPr>
        <p:txBody>
          <a:bodyPr wrap="square" rtlCol="1">
            <a:spAutoFit/>
          </a:bodyPr>
          <a:lstStyle/>
          <a:p>
            <a:pPr>
              <a:lnSpc>
                <a:spcPct val="150000"/>
              </a:lnSpc>
            </a:pPr>
            <a:r>
              <a:rPr lang="en-US" sz="2400" b="1" dirty="0">
                <a:latin typeface="Aharoni" panose="02010803020104030203" pitchFamily="2" charset="-79"/>
                <a:cs typeface="Aharoni" panose="02010803020104030203" pitchFamily="2" charset="-79"/>
              </a:rPr>
              <a:t>tolerance </a:t>
            </a:r>
            <a:r>
              <a:rPr lang="he-IL" sz="2400" b="1" dirty="0">
                <a:latin typeface="Aharoni" panose="02010803020104030203" pitchFamily="2" charset="-79"/>
                <a:cs typeface="Aharoni" panose="02010803020104030203" pitchFamily="2" charset="-79"/>
              </a:rPr>
              <a:t> - קריטריון הסובלנות לקביעת התכנסות האלגוריתם</a:t>
            </a:r>
          </a:p>
          <a:p>
            <a:pPr>
              <a:lnSpc>
                <a:spcPct val="150000"/>
              </a:lnSpc>
            </a:pPr>
            <a:r>
              <a:rPr lang="he-IL" sz="2400" b="1" dirty="0">
                <a:latin typeface="Aharoni" panose="02010803020104030203" pitchFamily="2" charset="-79"/>
                <a:cs typeface="Aharoni" panose="02010803020104030203" pitchFamily="2" charset="-79"/>
              </a:rPr>
              <a:t>                    (עד כמה התוצאה צריכה להיות מדויקת)</a:t>
            </a:r>
            <a:endParaRPr lang="en-US" sz="2400" b="1" dirty="0">
              <a:latin typeface="Aharoni" panose="02010803020104030203" pitchFamily="2" charset="-79"/>
              <a:cs typeface="Aharoni" panose="02010803020104030203" pitchFamily="2" charset="-79"/>
            </a:endParaRPr>
          </a:p>
          <a:p>
            <a:pPr>
              <a:lnSpc>
                <a:spcPct val="150000"/>
              </a:lnSpc>
            </a:pPr>
            <a:r>
              <a:rPr lang="en-US" sz="2400" b="1" dirty="0">
                <a:latin typeface="Aharoni" panose="02010803020104030203" pitchFamily="2" charset="-79"/>
                <a:cs typeface="Aharoni" panose="02010803020104030203" pitchFamily="2" charset="-79"/>
              </a:rPr>
              <a:t> - </a:t>
            </a:r>
            <a:r>
              <a:rPr lang="en-US" sz="2400" b="1" dirty="0" err="1">
                <a:latin typeface="Aharoni" panose="02010803020104030203" pitchFamily="2" charset="-79"/>
                <a:cs typeface="Aharoni" panose="02010803020104030203" pitchFamily="2" charset="-79"/>
              </a:rPr>
              <a:t>reference_point</a:t>
            </a:r>
            <a:r>
              <a:rPr lang="en-US" sz="2400" b="1" dirty="0">
                <a:latin typeface="Aharoni" panose="02010803020104030203" pitchFamily="2" charset="-79"/>
                <a:cs typeface="Aharoni" panose="02010803020104030203" pitchFamily="2" charset="-79"/>
              </a:rPr>
              <a:t> </a:t>
            </a:r>
            <a:r>
              <a:rPr lang="he-IL" sz="2400" b="1" dirty="0">
                <a:latin typeface="Aharoni" panose="02010803020104030203" pitchFamily="2" charset="-79"/>
                <a:cs typeface="Aharoni" panose="02010803020104030203" pitchFamily="2" charset="-79"/>
              </a:rPr>
              <a:t>הנקודה בה נרצה לחשב את הנגזרת.</a:t>
            </a:r>
            <a:endParaRPr lang="en-US" sz="2400" b="1" dirty="0">
              <a:latin typeface="Aharoni" panose="02010803020104030203" pitchFamily="2" charset="-79"/>
              <a:cs typeface="Aharoni" panose="02010803020104030203" pitchFamily="2" charset="-79"/>
            </a:endParaRPr>
          </a:p>
          <a:p>
            <a:pPr>
              <a:lnSpc>
                <a:spcPct val="150000"/>
              </a:lnSpc>
            </a:pPr>
            <a:r>
              <a:rPr lang="en-US" sz="2400" b="1" dirty="0" err="1">
                <a:latin typeface="Aharoni" panose="02010803020104030203" pitchFamily="2" charset="-79"/>
                <a:cs typeface="Aharoni" panose="02010803020104030203" pitchFamily="2" charset="-79"/>
              </a:rPr>
              <a:t>max_steps</a:t>
            </a:r>
            <a:r>
              <a:rPr lang="en-US" sz="2400" b="1" dirty="0">
                <a:latin typeface="Aharoni" panose="02010803020104030203" pitchFamily="2" charset="-79"/>
                <a:cs typeface="Aharoni" panose="02010803020104030203" pitchFamily="2" charset="-79"/>
              </a:rPr>
              <a:t> </a:t>
            </a:r>
            <a:r>
              <a:rPr lang="he-IL" sz="2400" b="1" dirty="0">
                <a:latin typeface="Aharoni" panose="02010803020104030203" pitchFamily="2" charset="-79"/>
                <a:cs typeface="Aharoni" panose="02010803020104030203" pitchFamily="2" charset="-79"/>
              </a:rPr>
              <a:t> - המספר המקסימלי של </a:t>
            </a:r>
            <a:r>
              <a:rPr lang="he-IL" sz="2400" b="1" dirty="0" err="1">
                <a:latin typeface="Aharoni" panose="02010803020104030203" pitchFamily="2" charset="-79"/>
                <a:cs typeface="Aharoni" panose="02010803020104030203" pitchFamily="2" charset="-79"/>
              </a:rPr>
              <a:t>איטרציות</a:t>
            </a:r>
            <a:r>
              <a:rPr lang="he-IL" sz="2400" b="1" dirty="0">
                <a:latin typeface="Aharoni" panose="02010803020104030203" pitchFamily="2" charset="-79"/>
                <a:cs typeface="Aharoni" panose="02010803020104030203" pitchFamily="2" charset="-79"/>
              </a:rPr>
              <a:t>.</a:t>
            </a:r>
            <a:endParaRPr lang="en-US" sz="2400" b="1" dirty="0">
              <a:latin typeface="Aharoni" panose="02010803020104030203" pitchFamily="2" charset="-79"/>
              <a:cs typeface="Aharoni" panose="02010803020104030203" pitchFamily="2" charset="-79"/>
            </a:endParaRPr>
          </a:p>
          <a:p>
            <a:pPr>
              <a:lnSpc>
                <a:spcPct val="150000"/>
              </a:lnSpc>
            </a:pPr>
            <a:r>
              <a:rPr lang="en-US" sz="2400" b="1" dirty="0">
                <a:latin typeface="Aharoni" panose="02010803020104030203" pitchFamily="2" charset="-79"/>
                <a:cs typeface="Aharoni" panose="02010803020104030203" pitchFamily="2" charset="-79"/>
              </a:rPr>
              <a:t> - </a:t>
            </a:r>
            <a:r>
              <a:rPr lang="en-US" sz="2400" b="1" dirty="0" err="1">
                <a:latin typeface="Aharoni" panose="02010803020104030203" pitchFamily="2" charset="-79"/>
                <a:cs typeface="Aharoni" panose="02010803020104030203" pitchFamily="2" charset="-79"/>
              </a:rPr>
              <a:t>initial_step_size</a:t>
            </a:r>
            <a:r>
              <a:rPr lang="en-US" sz="2400" b="1" dirty="0">
                <a:latin typeface="Aharoni" panose="02010803020104030203" pitchFamily="2" charset="-79"/>
                <a:cs typeface="Aharoni" panose="02010803020104030203" pitchFamily="2" charset="-79"/>
              </a:rPr>
              <a:t> </a:t>
            </a:r>
            <a:r>
              <a:rPr lang="he-IL" sz="2400" b="1" dirty="0">
                <a:latin typeface="Aharoni" panose="02010803020104030203" pitchFamily="2" charset="-79"/>
                <a:cs typeface="Aharoni" panose="02010803020104030203" pitchFamily="2" charset="-79"/>
              </a:rPr>
              <a:t>גודל הצעד ההתחלתי.</a:t>
            </a:r>
            <a:endParaRPr lang="en-US" sz="2400" b="1" dirty="0">
              <a:latin typeface="Aharoni" panose="02010803020104030203" pitchFamily="2" charset="-79"/>
              <a:cs typeface="Aharoni" panose="02010803020104030203" pitchFamily="2" charset="-79"/>
            </a:endParaRPr>
          </a:p>
          <a:p>
            <a:pPr>
              <a:lnSpc>
                <a:spcPct val="150000"/>
              </a:lnSpc>
            </a:pPr>
            <a:r>
              <a:rPr lang="en-US" sz="2400" b="1" dirty="0" err="1">
                <a:latin typeface="Aharoni" panose="02010803020104030203" pitchFamily="2" charset="-79"/>
                <a:cs typeface="Aharoni" panose="02010803020104030203" pitchFamily="2" charset="-79"/>
              </a:rPr>
              <a:t>data_points</a:t>
            </a:r>
            <a:r>
              <a:rPr lang="en-US" sz="2400" b="1" dirty="0">
                <a:latin typeface="Aharoni" panose="02010803020104030203" pitchFamily="2" charset="-79"/>
                <a:cs typeface="Aharoni" panose="02010803020104030203" pitchFamily="2" charset="-79"/>
              </a:rPr>
              <a:t> </a:t>
            </a:r>
            <a:r>
              <a:rPr lang="he-IL" sz="2400" b="1" dirty="0">
                <a:latin typeface="Aharoni" panose="02010803020104030203" pitchFamily="2" charset="-79"/>
                <a:cs typeface="Aharoni" panose="02010803020104030203" pitchFamily="2" charset="-79"/>
              </a:rPr>
              <a:t> - רשימת נקודות הנתונים של הפונקציה.</a:t>
            </a:r>
          </a:p>
        </p:txBody>
      </p:sp>
    </p:spTree>
    <p:extLst>
      <p:ext uri="{BB962C8B-B14F-4D97-AF65-F5344CB8AC3E}">
        <p14:creationId xmlns:p14="http://schemas.microsoft.com/office/powerpoint/2010/main" val="64377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2965862" y="478590"/>
            <a:ext cx="6260276"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הדוגמאות המוצגות בקוד?</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566041" y="1314899"/>
            <a:ext cx="9732579" cy="3924151"/>
          </a:xfrm>
          <a:prstGeom prst="rect">
            <a:avLst/>
          </a:prstGeom>
          <a:noFill/>
        </p:spPr>
        <p:txBody>
          <a:bodyPr wrap="square" rtlCol="1">
            <a:spAutoFit/>
          </a:bodyPr>
          <a:lstStyle/>
          <a:p>
            <a:pPr>
              <a:lnSpc>
                <a:spcPct val="150000"/>
              </a:lnSpc>
            </a:pPr>
            <a:r>
              <a:rPr lang="he-IL" sz="2400" b="1" dirty="0">
                <a:latin typeface="Aharoni" panose="02010803020104030203" pitchFamily="2" charset="-79"/>
                <a:cs typeface="Aharoni" panose="02010803020104030203" pitchFamily="2" charset="-79"/>
              </a:rPr>
              <a:t>דוגמה 1: חישוב הנגזרת של פונקציה טריגונומטרית בנקודה 1.</a:t>
            </a:r>
          </a:p>
          <a:p>
            <a:pPr>
              <a:lnSpc>
                <a:spcPct val="150000"/>
              </a:lnSpc>
            </a:pPr>
            <a:endParaRPr lang="he-IL" sz="2400" b="1" dirty="0">
              <a:latin typeface="Aharoni" panose="02010803020104030203" pitchFamily="2" charset="-79"/>
              <a:cs typeface="Aharoni" panose="02010803020104030203" pitchFamily="2" charset="-79"/>
            </a:endParaRPr>
          </a:p>
          <a:p>
            <a:pPr>
              <a:lnSpc>
                <a:spcPct val="150000"/>
              </a:lnSpc>
            </a:pPr>
            <a:endParaRPr lang="he-IL" sz="2400" b="1" dirty="0">
              <a:latin typeface="Aharoni" panose="02010803020104030203" pitchFamily="2" charset="-79"/>
              <a:cs typeface="Aharoni" panose="02010803020104030203" pitchFamily="2" charset="-79"/>
            </a:endParaRPr>
          </a:p>
          <a:p>
            <a:pPr>
              <a:lnSpc>
                <a:spcPct val="150000"/>
              </a:lnSpc>
            </a:pPr>
            <a:r>
              <a:rPr lang="he-IL" sz="2400" b="1" dirty="0">
                <a:latin typeface="Aharoni" panose="02010803020104030203" pitchFamily="2" charset="-79"/>
                <a:cs typeface="Aharoni" panose="02010803020104030203" pitchFamily="2" charset="-79"/>
              </a:rPr>
              <a:t>דוגמה 2: חישוב נגזרת בנקודה שנמצאת מחוץ לתחום הנתונים.</a:t>
            </a:r>
          </a:p>
          <a:p>
            <a:pPr>
              <a:lnSpc>
                <a:spcPct val="150000"/>
              </a:lnSpc>
            </a:pPr>
            <a:endParaRPr lang="he-IL" sz="2400" b="1" dirty="0">
              <a:latin typeface="Aharoni" panose="02010803020104030203" pitchFamily="2" charset="-79"/>
              <a:cs typeface="Aharoni" panose="02010803020104030203" pitchFamily="2" charset="-79"/>
            </a:endParaRPr>
          </a:p>
          <a:p>
            <a:pPr>
              <a:lnSpc>
                <a:spcPct val="150000"/>
              </a:lnSpc>
            </a:pPr>
            <a:endParaRPr lang="he-IL" sz="2400" b="1" dirty="0">
              <a:latin typeface="Aharoni" panose="02010803020104030203" pitchFamily="2" charset="-79"/>
              <a:cs typeface="Aharoni" panose="02010803020104030203" pitchFamily="2" charset="-79"/>
            </a:endParaRPr>
          </a:p>
          <a:p>
            <a:pPr>
              <a:lnSpc>
                <a:spcPct val="150000"/>
              </a:lnSpc>
            </a:pPr>
            <a:r>
              <a:rPr lang="he-IL" sz="2400" b="1" dirty="0">
                <a:latin typeface="Aharoni" panose="02010803020104030203" pitchFamily="2" charset="-79"/>
                <a:cs typeface="Aharoni" panose="02010803020104030203" pitchFamily="2" charset="-79"/>
              </a:rPr>
              <a:t>דוגמה 3: חישוב הנגזרת של פונקציה ריבועית בנקודה 2 הנמצאת בתוך התחום.</a:t>
            </a:r>
          </a:p>
        </p:txBody>
      </p:sp>
      <p:pic>
        <p:nvPicPr>
          <p:cNvPr id="4" name="תמונה 3">
            <a:extLst>
              <a:ext uri="{FF2B5EF4-FFF2-40B4-BE49-F238E27FC236}">
                <a16:creationId xmlns:a16="http://schemas.microsoft.com/office/drawing/2014/main" id="{116CAACD-0F3C-4F3E-92FE-1A7D2745E91F}"/>
              </a:ext>
            </a:extLst>
          </p:cNvPr>
          <p:cNvPicPr>
            <a:picLocks noChangeAspect="1"/>
          </p:cNvPicPr>
          <p:nvPr/>
        </p:nvPicPr>
        <p:blipFill rotWithShape="1">
          <a:blip r:embed="rId2">
            <a:extLst>
              <a:ext uri="{28A0092B-C50C-407E-A947-70E740481C1C}">
                <a14:useLocalDpi xmlns:a14="http://schemas.microsoft.com/office/drawing/2010/main" val="0"/>
              </a:ext>
            </a:extLst>
          </a:blip>
          <a:srcRect t="4598" r="11624" b="66743"/>
          <a:stretch/>
        </p:blipFill>
        <p:spPr>
          <a:xfrm>
            <a:off x="1190821" y="1875349"/>
            <a:ext cx="5476486" cy="1192230"/>
          </a:xfrm>
          <a:prstGeom prst="rect">
            <a:avLst/>
          </a:prstGeom>
        </p:spPr>
      </p:pic>
      <p:pic>
        <p:nvPicPr>
          <p:cNvPr id="8" name="תמונה 7">
            <a:extLst>
              <a:ext uri="{FF2B5EF4-FFF2-40B4-BE49-F238E27FC236}">
                <a16:creationId xmlns:a16="http://schemas.microsoft.com/office/drawing/2014/main" id="{B57C8F11-7BD4-43E0-B70E-D902FE1E71B4}"/>
              </a:ext>
            </a:extLst>
          </p:cNvPr>
          <p:cNvPicPr>
            <a:picLocks noChangeAspect="1"/>
          </p:cNvPicPr>
          <p:nvPr/>
        </p:nvPicPr>
        <p:blipFill rotWithShape="1">
          <a:blip r:embed="rId2">
            <a:extLst>
              <a:ext uri="{28A0092B-C50C-407E-A947-70E740481C1C}">
                <a14:useLocalDpi xmlns:a14="http://schemas.microsoft.com/office/drawing/2010/main" val="0"/>
              </a:ext>
            </a:extLst>
          </a:blip>
          <a:srcRect t="41430" r="35081" b="35326"/>
          <a:stretch/>
        </p:blipFill>
        <p:spPr>
          <a:xfrm>
            <a:off x="1190821" y="3520828"/>
            <a:ext cx="5370588" cy="1290921"/>
          </a:xfrm>
          <a:prstGeom prst="rect">
            <a:avLst/>
          </a:prstGeom>
        </p:spPr>
      </p:pic>
      <p:pic>
        <p:nvPicPr>
          <p:cNvPr id="9" name="תמונה 8">
            <a:extLst>
              <a:ext uri="{FF2B5EF4-FFF2-40B4-BE49-F238E27FC236}">
                <a16:creationId xmlns:a16="http://schemas.microsoft.com/office/drawing/2014/main" id="{458CCFEA-1B37-4AED-A627-BDFD1484BDE4}"/>
              </a:ext>
            </a:extLst>
          </p:cNvPr>
          <p:cNvPicPr>
            <a:picLocks noChangeAspect="1"/>
          </p:cNvPicPr>
          <p:nvPr/>
        </p:nvPicPr>
        <p:blipFill rotWithShape="1">
          <a:blip r:embed="rId2">
            <a:extLst>
              <a:ext uri="{28A0092B-C50C-407E-A947-70E740481C1C}">
                <a14:useLocalDpi xmlns:a14="http://schemas.microsoft.com/office/drawing/2010/main" val="0"/>
              </a:ext>
            </a:extLst>
          </a:blip>
          <a:srcRect t="73563" r="35493" b="2730"/>
          <a:stretch/>
        </p:blipFill>
        <p:spPr>
          <a:xfrm>
            <a:off x="1190821" y="5184413"/>
            <a:ext cx="4971392" cy="1226547"/>
          </a:xfrm>
          <a:prstGeom prst="rect">
            <a:avLst/>
          </a:prstGeom>
        </p:spPr>
      </p:pic>
    </p:spTree>
    <p:extLst>
      <p:ext uri="{BB962C8B-B14F-4D97-AF65-F5344CB8AC3E}">
        <p14:creationId xmlns:p14="http://schemas.microsoft.com/office/powerpoint/2010/main" val="293559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4970708" y="744228"/>
            <a:ext cx="2250578"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לסיכום...</a:t>
            </a:r>
          </a:p>
        </p:txBody>
      </p:sp>
      <p:sp>
        <p:nvSpPr>
          <p:cNvPr id="7" name="תיבת טקסט 6">
            <a:extLst>
              <a:ext uri="{FF2B5EF4-FFF2-40B4-BE49-F238E27FC236}">
                <a16:creationId xmlns:a16="http://schemas.microsoft.com/office/drawing/2014/main" id="{7C49952F-1120-4EC4-95BF-4EDF4AB1963E}"/>
              </a:ext>
            </a:extLst>
          </p:cNvPr>
          <p:cNvSpPr txBox="1"/>
          <p:nvPr/>
        </p:nvSpPr>
        <p:spPr>
          <a:xfrm>
            <a:off x="1566039" y="1667558"/>
            <a:ext cx="9732579" cy="4893647"/>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שיטת האקסטרפולציה של ריצ'רדסון היא שיטה נומרית חזקה לחישוב נגזרת.</a:t>
            </a:r>
          </a:p>
          <a:p>
            <a:r>
              <a:rPr lang="he-IL" sz="2400" b="1" dirty="0">
                <a:latin typeface="Aharoni" panose="02010803020104030203" pitchFamily="2" charset="-79"/>
                <a:cs typeface="Aharoni" panose="02010803020104030203" pitchFamily="2" charset="-79"/>
              </a:rPr>
              <a:t>היא כלי רב עוצמה בתחום הניתוח המספרי, המשמש לשיפור דיוק התוצאות של שיטות נומריות. </a:t>
            </a:r>
          </a:p>
          <a:p>
            <a:r>
              <a:rPr lang="he-IL" sz="2400" b="1" dirty="0">
                <a:latin typeface="Aharoni" panose="02010803020104030203" pitchFamily="2" charset="-79"/>
                <a:cs typeface="Aharoni" panose="02010803020104030203" pitchFamily="2" charset="-79"/>
              </a:rPr>
              <a:t>השיטה מבוססת על הרעיון שניתן להעריך את השגיאה הטמונה בפתרון מספרי ולהסיר אותה, וכך לקבל פתרון מדויק יותר.</a:t>
            </a:r>
          </a:p>
          <a:p>
            <a:r>
              <a:rPr lang="he-IL" sz="2400" b="1" u="sng" dirty="0">
                <a:latin typeface="Aharoni" panose="02010803020104030203" pitchFamily="2" charset="-79"/>
                <a:cs typeface="Aharoni" panose="02010803020104030203" pitchFamily="2" charset="-79"/>
              </a:rPr>
              <a:t>היתרונות העיקריים של השיטה:</a:t>
            </a:r>
          </a:p>
          <a:p>
            <a:pPr marL="342900" indent="-342900">
              <a:buFontTx/>
              <a:buChar char="-"/>
            </a:pPr>
            <a:r>
              <a:rPr lang="he-IL" sz="2400" b="1" dirty="0">
                <a:latin typeface="Aharoni" panose="02010803020104030203" pitchFamily="2" charset="-79"/>
                <a:cs typeface="Aharoni" panose="02010803020104030203" pitchFamily="2" charset="-79"/>
              </a:rPr>
              <a:t>שיפור דיוק משמעותי: השיטה מאפשרת להשיג דיוק גבוה יותר בהרבה מאשר השיטה הנומרית המקורית.</a:t>
            </a:r>
          </a:p>
          <a:p>
            <a:pPr marL="342900" indent="-342900">
              <a:buFontTx/>
              <a:buChar char="-"/>
            </a:pPr>
            <a:r>
              <a:rPr lang="he-IL" sz="2400" b="1" dirty="0">
                <a:latin typeface="Aharoni" panose="02010803020104030203" pitchFamily="2" charset="-79"/>
                <a:cs typeface="Aharoni" panose="02010803020104030203" pitchFamily="2" charset="-79"/>
              </a:rPr>
              <a:t>יעילות: למרות שהשיטה דורשת חישובים נוספים, היא בדרך כלל יעילה יותר מאשר הגדלת מספר נקודות החישוב בשיטה המקורית כדי להשיג את אותו הדיוק.</a:t>
            </a:r>
          </a:p>
          <a:p>
            <a:pPr marL="342900" indent="-342900">
              <a:buFontTx/>
              <a:buChar char="-"/>
            </a:pPr>
            <a:r>
              <a:rPr lang="he-IL" sz="2400" b="1" dirty="0">
                <a:latin typeface="Aharoni" panose="02010803020104030203" pitchFamily="2" charset="-79"/>
                <a:cs typeface="Aharoni" panose="02010803020104030203" pitchFamily="2" charset="-79"/>
              </a:rPr>
              <a:t>אוניברסליות: השיטה ניתנת ליישום על מגוון רחב של שיטות נומריות (וביניהם אינטרפולציה).</a:t>
            </a:r>
          </a:p>
          <a:p>
            <a:r>
              <a:rPr lang="he-IL" sz="2400" b="1" dirty="0">
                <a:latin typeface="Aharoni" panose="02010803020104030203" pitchFamily="2" charset="-79"/>
                <a:cs typeface="Aharoni" panose="02010803020104030203" pitchFamily="2" charset="-79"/>
              </a:rPr>
              <a:t> </a:t>
            </a:r>
          </a:p>
        </p:txBody>
      </p:sp>
    </p:spTree>
    <p:extLst>
      <p:ext uri="{BB962C8B-B14F-4D97-AF65-F5344CB8AC3E}">
        <p14:creationId xmlns:p14="http://schemas.microsoft.com/office/powerpoint/2010/main" val="292072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4" name="תיבת טקסט 13">
            <a:extLst>
              <a:ext uri="{FF2B5EF4-FFF2-40B4-BE49-F238E27FC236}">
                <a16:creationId xmlns:a16="http://schemas.microsoft.com/office/drawing/2014/main" id="{6D4FDCD4-A228-4FDA-B8B4-FF145E0E47C6}"/>
              </a:ext>
            </a:extLst>
          </p:cNvPr>
          <p:cNvSpPr txBox="1"/>
          <p:nvPr/>
        </p:nvSpPr>
        <p:spPr>
          <a:xfrm>
            <a:off x="518160" y="295667"/>
            <a:ext cx="11155680" cy="5984240"/>
          </a:xfrm>
          <a:custGeom>
            <a:avLst/>
            <a:gdLst/>
            <a:ahLst/>
            <a:cxnLst/>
            <a:rect l="l" t="t" r="r" b="b"/>
            <a:pathLst>
              <a:path w="11155680" h="5984240">
                <a:moveTo>
                  <a:pt x="9667948" y="5310619"/>
                </a:moveTo>
                <a:lnTo>
                  <a:pt x="9655149" y="5358988"/>
                </a:lnTo>
                <a:lnTo>
                  <a:pt x="9679110" y="5358988"/>
                </a:lnTo>
                <a:lnTo>
                  <a:pt x="9699202" y="5310619"/>
                </a:lnTo>
                <a:close/>
                <a:moveTo>
                  <a:pt x="6250185" y="5306303"/>
                </a:moveTo>
                <a:cubicBezTo>
                  <a:pt x="6245005" y="5306303"/>
                  <a:pt x="6240647" y="5308021"/>
                  <a:pt x="6237110" y="5311458"/>
                </a:cubicBezTo>
                <a:cubicBezTo>
                  <a:pt x="6233573" y="5314895"/>
                  <a:pt x="6231804" y="5319105"/>
                  <a:pt x="6231804" y="5324087"/>
                </a:cubicBezTo>
                <a:cubicBezTo>
                  <a:pt x="6231804" y="5329069"/>
                  <a:pt x="6233573" y="5333303"/>
                  <a:pt x="6237110" y="5336790"/>
                </a:cubicBezTo>
                <a:cubicBezTo>
                  <a:pt x="6240647" y="5340278"/>
                  <a:pt x="6245005" y="5342021"/>
                  <a:pt x="6250185" y="5342021"/>
                </a:cubicBezTo>
                <a:cubicBezTo>
                  <a:pt x="6255167" y="5342021"/>
                  <a:pt x="6259402" y="5340278"/>
                  <a:pt x="6262888" y="5336790"/>
                </a:cubicBezTo>
                <a:cubicBezTo>
                  <a:pt x="6266375" y="5333303"/>
                  <a:pt x="6268118" y="5329069"/>
                  <a:pt x="6268118" y="5324087"/>
                </a:cubicBezTo>
                <a:cubicBezTo>
                  <a:pt x="6268118" y="5319105"/>
                  <a:pt x="6266375" y="5314895"/>
                  <a:pt x="6262888" y="5311458"/>
                </a:cubicBezTo>
                <a:cubicBezTo>
                  <a:pt x="6259402" y="5308021"/>
                  <a:pt x="6255167" y="5306303"/>
                  <a:pt x="6250185" y="5306303"/>
                </a:cubicBezTo>
                <a:close/>
                <a:moveTo>
                  <a:pt x="10165629" y="5261803"/>
                </a:moveTo>
                <a:lnTo>
                  <a:pt x="10165629" y="5339640"/>
                </a:lnTo>
                <a:lnTo>
                  <a:pt x="10197776" y="5339640"/>
                </a:lnTo>
                <a:lnTo>
                  <a:pt x="10197776" y="5261803"/>
                </a:lnTo>
                <a:close/>
                <a:moveTo>
                  <a:pt x="9727479" y="5261803"/>
                </a:moveTo>
                <a:lnTo>
                  <a:pt x="9727479" y="5339640"/>
                </a:lnTo>
                <a:lnTo>
                  <a:pt x="9759626" y="5339640"/>
                </a:lnTo>
                <a:lnTo>
                  <a:pt x="9759626" y="5261803"/>
                </a:lnTo>
                <a:close/>
                <a:moveTo>
                  <a:pt x="8585074" y="5261208"/>
                </a:moveTo>
                <a:lnTo>
                  <a:pt x="8585074" y="5382651"/>
                </a:lnTo>
                <a:lnTo>
                  <a:pt x="8617221" y="5382651"/>
                </a:lnTo>
                <a:lnTo>
                  <a:pt x="8617221" y="5261208"/>
                </a:lnTo>
                <a:close/>
                <a:moveTo>
                  <a:pt x="6822950" y="5261208"/>
                </a:moveTo>
                <a:lnTo>
                  <a:pt x="6822950" y="5382651"/>
                </a:lnTo>
                <a:lnTo>
                  <a:pt x="6855096" y="5382651"/>
                </a:lnTo>
                <a:lnTo>
                  <a:pt x="6855096" y="5261208"/>
                </a:lnTo>
                <a:close/>
                <a:moveTo>
                  <a:pt x="10165629" y="5200635"/>
                </a:moveTo>
                <a:lnTo>
                  <a:pt x="10165629" y="5230698"/>
                </a:lnTo>
                <a:lnTo>
                  <a:pt x="10253140" y="5230698"/>
                </a:lnTo>
                <a:lnTo>
                  <a:pt x="10253140" y="5339640"/>
                </a:lnTo>
                <a:lnTo>
                  <a:pt x="10285436" y="5339640"/>
                </a:lnTo>
                <a:lnTo>
                  <a:pt x="10285436" y="5230549"/>
                </a:lnTo>
                <a:cubicBezTo>
                  <a:pt x="10285436" y="5220230"/>
                  <a:pt x="10284791" y="5213186"/>
                  <a:pt x="10283501" y="5209415"/>
                </a:cubicBezTo>
                <a:cubicBezTo>
                  <a:pt x="10281517" y="5203562"/>
                  <a:pt x="10277350" y="5200635"/>
                  <a:pt x="10270999" y="5200635"/>
                </a:cubicBezTo>
                <a:close/>
                <a:moveTo>
                  <a:pt x="10006383" y="5200635"/>
                </a:moveTo>
                <a:lnTo>
                  <a:pt x="10028707" y="5235609"/>
                </a:lnTo>
                <a:cubicBezTo>
                  <a:pt x="10014023" y="5240945"/>
                  <a:pt x="10006681" y="5251223"/>
                  <a:pt x="10006681" y="5266442"/>
                </a:cubicBezTo>
                <a:cubicBezTo>
                  <a:pt x="10006681" y="5269110"/>
                  <a:pt x="10007425" y="5273508"/>
                  <a:pt x="10008913" y="5279634"/>
                </a:cubicBezTo>
                <a:lnTo>
                  <a:pt x="10015866" y="5309577"/>
                </a:lnTo>
                <a:lnTo>
                  <a:pt x="10006967" y="5309577"/>
                </a:lnTo>
                <a:cubicBezTo>
                  <a:pt x="10004792" y="5309577"/>
                  <a:pt x="10003704" y="5313067"/>
                  <a:pt x="10003704" y="5320046"/>
                </a:cubicBezTo>
                <a:lnTo>
                  <a:pt x="10003704" y="5339640"/>
                </a:lnTo>
                <a:lnTo>
                  <a:pt x="10053413" y="5339640"/>
                </a:lnTo>
                <a:lnTo>
                  <a:pt x="10041358" y="5282369"/>
                </a:lnTo>
                <a:lnTo>
                  <a:pt x="10038530" y="5268979"/>
                </a:lnTo>
                <a:cubicBezTo>
                  <a:pt x="10038530" y="5267096"/>
                  <a:pt x="10039293" y="5265212"/>
                  <a:pt x="10040817" y="5263327"/>
                </a:cubicBezTo>
                <a:cubicBezTo>
                  <a:pt x="10042342" y="5261443"/>
                  <a:pt x="10043663" y="5260501"/>
                  <a:pt x="10044781" y="5260501"/>
                </a:cubicBezTo>
                <a:lnTo>
                  <a:pt x="10096722" y="5339640"/>
                </a:lnTo>
                <a:lnTo>
                  <a:pt x="10133482" y="5339640"/>
                </a:lnTo>
                <a:lnTo>
                  <a:pt x="10100293" y="5287187"/>
                </a:lnTo>
                <a:cubicBezTo>
                  <a:pt x="10120435" y="5269541"/>
                  <a:pt x="10130506" y="5253182"/>
                  <a:pt x="10130506" y="5238111"/>
                </a:cubicBezTo>
                <a:lnTo>
                  <a:pt x="10130506" y="5221901"/>
                </a:lnTo>
                <a:cubicBezTo>
                  <a:pt x="10130506" y="5210401"/>
                  <a:pt x="10127231" y="5203312"/>
                  <a:pt x="10120683" y="5200635"/>
                </a:cubicBezTo>
                <a:lnTo>
                  <a:pt x="10086006" y="5200635"/>
                </a:lnTo>
                <a:lnTo>
                  <a:pt x="10086006" y="5230698"/>
                </a:lnTo>
                <a:lnTo>
                  <a:pt x="10099549" y="5230698"/>
                </a:lnTo>
                <a:lnTo>
                  <a:pt x="10099549" y="5240039"/>
                </a:lnTo>
                <a:cubicBezTo>
                  <a:pt x="10099549" y="5251209"/>
                  <a:pt x="10094589" y="5258425"/>
                  <a:pt x="10084667" y="5261687"/>
                </a:cubicBezTo>
                <a:lnTo>
                  <a:pt x="10048204" y="5206739"/>
                </a:lnTo>
                <a:cubicBezTo>
                  <a:pt x="10046219" y="5203860"/>
                  <a:pt x="10044831" y="5202173"/>
                  <a:pt x="10044036" y="5201676"/>
                </a:cubicBezTo>
                <a:cubicBezTo>
                  <a:pt x="10042945" y="5200982"/>
                  <a:pt x="10040564" y="5200635"/>
                  <a:pt x="10036893" y="5200635"/>
                </a:cubicBezTo>
                <a:close/>
                <a:moveTo>
                  <a:pt x="9727479" y="5200635"/>
                </a:moveTo>
                <a:lnTo>
                  <a:pt x="9727479" y="5230698"/>
                </a:lnTo>
                <a:lnTo>
                  <a:pt x="9814990" y="5230698"/>
                </a:lnTo>
                <a:lnTo>
                  <a:pt x="9814990" y="5339640"/>
                </a:lnTo>
                <a:lnTo>
                  <a:pt x="9847286" y="5339640"/>
                </a:lnTo>
                <a:lnTo>
                  <a:pt x="9847286" y="5230549"/>
                </a:lnTo>
                <a:cubicBezTo>
                  <a:pt x="9847286" y="5220230"/>
                  <a:pt x="9846641" y="5213186"/>
                  <a:pt x="9845351" y="5209415"/>
                </a:cubicBezTo>
                <a:cubicBezTo>
                  <a:pt x="9843367" y="5203562"/>
                  <a:pt x="9839200" y="5200635"/>
                  <a:pt x="9832849" y="5200635"/>
                </a:cubicBezTo>
                <a:close/>
                <a:moveTo>
                  <a:pt x="9492479" y="5200635"/>
                </a:moveTo>
                <a:lnTo>
                  <a:pt x="9492479" y="5230698"/>
                </a:lnTo>
                <a:lnTo>
                  <a:pt x="9511827" y="5230698"/>
                </a:lnTo>
                <a:lnTo>
                  <a:pt x="9511827" y="5339640"/>
                </a:lnTo>
                <a:lnTo>
                  <a:pt x="9543974" y="5339640"/>
                </a:lnTo>
                <a:lnTo>
                  <a:pt x="9543974" y="5213136"/>
                </a:lnTo>
                <a:cubicBezTo>
                  <a:pt x="9543974" y="5210457"/>
                  <a:pt x="9543280" y="5207828"/>
                  <a:pt x="9541890" y="5205248"/>
                </a:cubicBezTo>
                <a:cubicBezTo>
                  <a:pt x="9540204" y="5202173"/>
                  <a:pt x="9538021" y="5200635"/>
                  <a:pt x="9535342" y="5200635"/>
                </a:cubicBezTo>
                <a:close/>
                <a:moveTo>
                  <a:pt x="9057455" y="5200635"/>
                </a:moveTo>
                <a:lnTo>
                  <a:pt x="9057455" y="5230698"/>
                </a:lnTo>
                <a:lnTo>
                  <a:pt x="9072784" y="5230698"/>
                </a:lnTo>
                <a:lnTo>
                  <a:pt x="9072784" y="5251011"/>
                </a:lnTo>
                <a:lnTo>
                  <a:pt x="9137173" y="5309577"/>
                </a:lnTo>
                <a:lnTo>
                  <a:pt x="9058943" y="5309577"/>
                </a:lnTo>
                <a:lnTo>
                  <a:pt x="9058943" y="5339640"/>
                </a:lnTo>
                <a:lnTo>
                  <a:pt x="9180834" y="5339640"/>
                </a:lnTo>
                <a:lnTo>
                  <a:pt x="9180834" y="5309726"/>
                </a:lnTo>
                <a:lnTo>
                  <a:pt x="9153565" y="5285020"/>
                </a:lnTo>
                <a:cubicBezTo>
                  <a:pt x="9171744" y="5276388"/>
                  <a:pt x="9180834" y="5262001"/>
                  <a:pt x="9180834" y="5241860"/>
                </a:cubicBezTo>
                <a:lnTo>
                  <a:pt x="9180834" y="5209118"/>
                </a:lnTo>
                <a:cubicBezTo>
                  <a:pt x="9180834" y="5203462"/>
                  <a:pt x="9178452" y="5200635"/>
                  <a:pt x="9173690" y="5200635"/>
                </a:cubicBezTo>
                <a:lnTo>
                  <a:pt x="9133208" y="5200635"/>
                </a:lnTo>
                <a:lnTo>
                  <a:pt x="9133208" y="5230698"/>
                </a:lnTo>
                <a:lnTo>
                  <a:pt x="9150174" y="5230698"/>
                </a:lnTo>
                <a:lnTo>
                  <a:pt x="9150174" y="5239144"/>
                </a:lnTo>
                <a:cubicBezTo>
                  <a:pt x="9150174" y="5244973"/>
                  <a:pt x="9148483" y="5250357"/>
                  <a:pt x="9145098" y="5255296"/>
                </a:cubicBezTo>
                <a:cubicBezTo>
                  <a:pt x="9141416" y="5260828"/>
                  <a:pt x="9136788" y="5263939"/>
                  <a:pt x="9131213" y="5264631"/>
                </a:cubicBezTo>
                <a:lnTo>
                  <a:pt x="9103294" y="5239181"/>
                </a:lnTo>
                <a:lnTo>
                  <a:pt x="9103294" y="5209150"/>
                </a:lnTo>
                <a:cubicBezTo>
                  <a:pt x="9103294" y="5203473"/>
                  <a:pt x="9100954" y="5200635"/>
                  <a:pt x="9096276" y="5200635"/>
                </a:cubicBezTo>
                <a:close/>
                <a:moveTo>
                  <a:pt x="8978130" y="5200635"/>
                </a:moveTo>
                <a:lnTo>
                  <a:pt x="8978130" y="5230698"/>
                </a:lnTo>
                <a:lnTo>
                  <a:pt x="8997477" y="5230698"/>
                </a:lnTo>
                <a:lnTo>
                  <a:pt x="8997477" y="5339640"/>
                </a:lnTo>
                <a:lnTo>
                  <a:pt x="9029624" y="5339640"/>
                </a:lnTo>
                <a:lnTo>
                  <a:pt x="9029624" y="5213136"/>
                </a:lnTo>
                <a:cubicBezTo>
                  <a:pt x="9029624" y="5210457"/>
                  <a:pt x="9028930" y="5207828"/>
                  <a:pt x="9027540" y="5205248"/>
                </a:cubicBezTo>
                <a:cubicBezTo>
                  <a:pt x="9025854" y="5202173"/>
                  <a:pt x="9023671" y="5200635"/>
                  <a:pt x="9020992" y="5200635"/>
                </a:cubicBezTo>
                <a:close/>
                <a:moveTo>
                  <a:pt x="8825283" y="5200635"/>
                </a:moveTo>
                <a:lnTo>
                  <a:pt x="8847607" y="5235609"/>
                </a:lnTo>
                <a:cubicBezTo>
                  <a:pt x="8832923" y="5240945"/>
                  <a:pt x="8825580" y="5251223"/>
                  <a:pt x="8825580" y="5266442"/>
                </a:cubicBezTo>
                <a:cubicBezTo>
                  <a:pt x="8825580" y="5269110"/>
                  <a:pt x="8826324" y="5273508"/>
                  <a:pt x="8827813" y="5279634"/>
                </a:cubicBezTo>
                <a:lnTo>
                  <a:pt x="8834766" y="5309577"/>
                </a:lnTo>
                <a:lnTo>
                  <a:pt x="8825866" y="5309577"/>
                </a:lnTo>
                <a:cubicBezTo>
                  <a:pt x="8823692" y="5309577"/>
                  <a:pt x="8822604" y="5313067"/>
                  <a:pt x="8822604" y="5320046"/>
                </a:cubicBezTo>
                <a:lnTo>
                  <a:pt x="8822604" y="5339640"/>
                </a:lnTo>
                <a:lnTo>
                  <a:pt x="8872312" y="5339640"/>
                </a:lnTo>
                <a:lnTo>
                  <a:pt x="8860258" y="5282369"/>
                </a:lnTo>
                <a:lnTo>
                  <a:pt x="8857430" y="5268979"/>
                </a:lnTo>
                <a:cubicBezTo>
                  <a:pt x="8857430" y="5267096"/>
                  <a:pt x="8858192" y="5265212"/>
                  <a:pt x="8859717" y="5263327"/>
                </a:cubicBezTo>
                <a:cubicBezTo>
                  <a:pt x="8861242" y="5261443"/>
                  <a:pt x="8862563" y="5260501"/>
                  <a:pt x="8863680" y="5260501"/>
                </a:cubicBezTo>
                <a:lnTo>
                  <a:pt x="8915622" y="5339640"/>
                </a:lnTo>
                <a:lnTo>
                  <a:pt x="8952382" y="5339640"/>
                </a:lnTo>
                <a:lnTo>
                  <a:pt x="8919194" y="5287187"/>
                </a:lnTo>
                <a:cubicBezTo>
                  <a:pt x="8939335" y="5269541"/>
                  <a:pt x="8949406" y="5253182"/>
                  <a:pt x="8949406" y="5238111"/>
                </a:cubicBezTo>
                <a:lnTo>
                  <a:pt x="8949406" y="5221901"/>
                </a:lnTo>
                <a:cubicBezTo>
                  <a:pt x="8949406" y="5210401"/>
                  <a:pt x="8946132" y="5203312"/>
                  <a:pt x="8939583" y="5200635"/>
                </a:cubicBezTo>
                <a:lnTo>
                  <a:pt x="8904906" y="5200635"/>
                </a:lnTo>
                <a:lnTo>
                  <a:pt x="8904906" y="5230698"/>
                </a:lnTo>
                <a:lnTo>
                  <a:pt x="8918450" y="5230698"/>
                </a:lnTo>
                <a:lnTo>
                  <a:pt x="8918450" y="5240039"/>
                </a:lnTo>
                <a:cubicBezTo>
                  <a:pt x="8918450" y="5251209"/>
                  <a:pt x="8913488" y="5258425"/>
                  <a:pt x="8903566" y="5261687"/>
                </a:cubicBezTo>
                <a:lnTo>
                  <a:pt x="8867104" y="5206739"/>
                </a:lnTo>
                <a:cubicBezTo>
                  <a:pt x="8865120" y="5203860"/>
                  <a:pt x="8863730" y="5202173"/>
                  <a:pt x="8862936" y="5201676"/>
                </a:cubicBezTo>
                <a:cubicBezTo>
                  <a:pt x="8861845" y="5200982"/>
                  <a:pt x="8859464" y="5200635"/>
                  <a:pt x="8855792" y="5200635"/>
                </a:cubicBezTo>
                <a:close/>
                <a:moveTo>
                  <a:pt x="8582842" y="5200635"/>
                </a:moveTo>
                <a:lnTo>
                  <a:pt x="8582842" y="5230698"/>
                </a:lnTo>
                <a:lnTo>
                  <a:pt x="8671692" y="5230698"/>
                </a:lnTo>
                <a:lnTo>
                  <a:pt x="8671692" y="5289264"/>
                </a:lnTo>
                <a:cubicBezTo>
                  <a:pt x="8671692" y="5294503"/>
                  <a:pt x="8669939" y="5299000"/>
                  <a:pt x="8666432" y="5302756"/>
                </a:cubicBezTo>
                <a:cubicBezTo>
                  <a:pt x="8662223" y="5307303"/>
                  <a:pt x="8656110" y="5309577"/>
                  <a:pt x="8648094" y="5309577"/>
                </a:cubicBezTo>
                <a:lnTo>
                  <a:pt x="8641629" y="5309577"/>
                </a:lnTo>
                <a:lnTo>
                  <a:pt x="8641629" y="5339640"/>
                </a:lnTo>
                <a:lnTo>
                  <a:pt x="8649238" y="5339640"/>
                </a:lnTo>
                <a:cubicBezTo>
                  <a:pt x="8663659" y="5339640"/>
                  <a:pt x="8675643" y="5336415"/>
                  <a:pt x="8685192" y="5329966"/>
                </a:cubicBezTo>
                <a:cubicBezTo>
                  <a:pt x="8697722" y="5321434"/>
                  <a:pt x="8703988" y="5308188"/>
                  <a:pt x="8703988" y="5290229"/>
                </a:cubicBezTo>
                <a:lnTo>
                  <a:pt x="8703988" y="5211945"/>
                </a:lnTo>
                <a:cubicBezTo>
                  <a:pt x="8703988" y="5208969"/>
                  <a:pt x="8703046" y="5206340"/>
                  <a:pt x="8701160" y="5204058"/>
                </a:cubicBezTo>
                <a:cubicBezTo>
                  <a:pt x="8699276" y="5201776"/>
                  <a:pt x="8696944" y="5200635"/>
                  <a:pt x="8694166" y="5200635"/>
                </a:cubicBezTo>
                <a:close/>
                <a:moveTo>
                  <a:pt x="8500242" y="5200635"/>
                </a:moveTo>
                <a:lnTo>
                  <a:pt x="8500242" y="5230698"/>
                </a:lnTo>
                <a:lnTo>
                  <a:pt x="8520632" y="5230698"/>
                </a:lnTo>
                <a:lnTo>
                  <a:pt x="8520632" y="5266119"/>
                </a:lnTo>
                <a:lnTo>
                  <a:pt x="8553374" y="5266119"/>
                </a:lnTo>
                <a:lnTo>
                  <a:pt x="8553374" y="5210755"/>
                </a:lnTo>
                <a:cubicBezTo>
                  <a:pt x="8553374" y="5204008"/>
                  <a:pt x="8550596" y="5200635"/>
                  <a:pt x="8545040" y="5200635"/>
                </a:cubicBezTo>
                <a:close/>
                <a:moveTo>
                  <a:pt x="8375822" y="5200635"/>
                </a:moveTo>
                <a:lnTo>
                  <a:pt x="8375822" y="5230698"/>
                </a:lnTo>
                <a:lnTo>
                  <a:pt x="8448302" y="5230698"/>
                </a:lnTo>
                <a:lnTo>
                  <a:pt x="8448302" y="5339640"/>
                </a:lnTo>
                <a:lnTo>
                  <a:pt x="8480448" y="5339640"/>
                </a:lnTo>
                <a:lnTo>
                  <a:pt x="8480448" y="5230549"/>
                </a:lnTo>
                <a:cubicBezTo>
                  <a:pt x="8480448" y="5220230"/>
                  <a:pt x="8479804" y="5213186"/>
                  <a:pt x="8478514" y="5209415"/>
                </a:cubicBezTo>
                <a:cubicBezTo>
                  <a:pt x="8476529" y="5203562"/>
                  <a:pt x="8472412" y="5200635"/>
                  <a:pt x="8466160" y="5200635"/>
                </a:cubicBezTo>
                <a:close/>
                <a:moveTo>
                  <a:pt x="8301854" y="5200635"/>
                </a:moveTo>
                <a:lnTo>
                  <a:pt x="8301854" y="5230698"/>
                </a:lnTo>
                <a:lnTo>
                  <a:pt x="8321202" y="5230698"/>
                </a:lnTo>
                <a:lnTo>
                  <a:pt x="8321202" y="5339640"/>
                </a:lnTo>
                <a:lnTo>
                  <a:pt x="8353349" y="5339640"/>
                </a:lnTo>
                <a:lnTo>
                  <a:pt x="8353349" y="5213136"/>
                </a:lnTo>
                <a:cubicBezTo>
                  <a:pt x="8353349" y="5210457"/>
                  <a:pt x="8352655" y="5207828"/>
                  <a:pt x="8351266" y="5205248"/>
                </a:cubicBezTo>
                <a:cubicBezTo>
                  <a:pt x="8349579" y="5202173"/>
                  <a:pt x="8347396" y="5200635"/>
                  <a:pt x="8344717" y="5200635"/>
                </a:cubicBezTo>
                <a:close/>
                <a:moveTo>
                  <a:pt x="8167016" y="5200635"/>
                </a:moveTo>
                <a:lnTo>
                  <a:pt x="8167016" y="5230698"/>
                </a:lnTo>
                <a:lnTo>
                  <a:pt x="8235924" y="5230698"/>
                </a:lnTo>
                <a:lnTo>
                  <a:pt x="8235924" y="5309577"/>
                </a:lnTo>
                <a:lnTo>
                  <a:pt x="8168058" y="5309577"/>
                </a:lnTo>
                <a:lnTo>
                  <a:pt x="8168058" y="5339640"/>
                </a:lnTo>
                <a:lnTo>
                  <a:pt x="8280274" y="5339640"/>
                </a:lnTo>
                <a:lnTo>
                  <a:pt x="8280274" y="5309577"/>
                </a:lnTo>
                <a:lnTo>
                  <a:pt x="8268070" y="5309577"/>
                </a:lnTo>
                <a:lnTo>
                  <a:pt x="8268070" y="5217429"/>
                </a:lnTo>
                <a:cubicBezTo>
                  <a:pt x="8268070" y="5212871"/>
                  <a:pt x="8266634" y="5208933"/>
                  <a:pt x="8263760" y="5205613"/>
                </a:cubicBezTo>
                <a:cubicBezTo>
                  <a:pt x="8260887" y="5202294"/>
                  <a:pt x="8257271" y="5200635"/>
                  <a:pt x="8252913" y="5200635"/>
                </a:cubicBezTo>
                <a:close/>
                <a:moveTo>
                  <a:pt x="7929933" y="5200635"/>
                </a:moveTo>
                <a:lnTo>
                  <a:pt x="7952257" y="5235609"/>
                </a:lnTo>
                <a:cubicBezTo>
                  <a:pt x="7937573" y="5240945"/>
                  <a:pt x="7930230" y="5251223"/>
                  <a:pt x="7930230" y="5266442"/>
                </a:cubicBezTo>
                <a:cubicBezTo>
                  <a:pt x="7930230" y="5269110"/>
                  <a:pt x="7930974" y="5273508"/>
                  <a:pt x="7932463" y="5279634"/>
                </a:cubicBezTo>
                <a:lnTo>
                  <a:pt x="7939416" y="5309577"/>
                </a:lnTo>
                <a:lnTo>
                  <a:pt x="7930516" y="5309577"/>
                </a:lnTo>
                <a:cubicBezTo>
                  <a:pt x="7928342" y="5309577"/>
                  <a:pt x="7927254" y="5313067"/>
                  <a:pt x="7927254" y="5320046"/>
                </a:cubicBezTo>
                <a:lnTo>
                  <a:pt x="7927254" y="5339640"/>
                </a:lnTo>
                <a:lnTo>
                  <a:pt x="7976962" y="5339640"/>
                </a:lnTo>
                <a:lnTo>
                  <a:pt x="7964908" y="5282369"/>
                </a:lnTo>
                <a:lnTo>
                  <a:pt x="7962080" y="5268979"/>
                </a:lnTo>
                <a:cubicBezTo>
                  <a:pt x="7962080" y="5267096"/>
                  <a:pt x="7962842" y="5265212"/>
                  <a:pt x="7964367" y="5263327"/>
                </a:cubicBezTo>
                <a:cubicBezTo>
                  <a:pt x="7965892" y="5261443"/>
                  <a:pt x="7967213" y="5260501"/>
                  <a:pt x="7968330" y="5260501"/>
                </a:cubicBezTo>
                <a:lnTo>
                  <a:pt x="8020272" y="5339640"/>
                </a:lnTo>
                <a:lnTo>
                  <a:pt x="8057032" y="5339640"/>
                </a:lnTo>
                <a:lnTo>
                  <a:pt x="8023844" y="5287187"/>
                </a:lnTo>
                <a:cubicBezTo>
                  <a:pt x="8043985" y="5269541"/>
                  <a:pt x="8054056" y="5253182"/>
                  <a:pt x="8054056" y="5238111"/>
                </a:cubicBezTo>
                <a:lnTo>
                  <a:pt x="8054056" y="5221901"/>
                </a:lnTo>
                <a:cubicBezTo>
                  <a:pt x="8054056" y="5210401"/>
                  <a:pt x="8050782" y="5203312"/>
                  <a:pt x="8044233" y="5200635"/>
                </a:cubicBezTo>
                <a:lnTo>
                  <a:pt x="8009556" y="5200635"/>
                </a:lnTo>
                <a:lnTo>
                  <a:pt x="8009556" y="5230698"/>
                </a:lnTo>
                <a:lnTo>
                  <a:pt x="8023100" y="5230698"/>
                </a:lnTo>
                <a:lnTo>
                  <a:pt x="8023100" y="5240039"/>
                </a:lnTo>
                <a:cubicBezTo>
                  <a:pt x="8023100" y="5251209"/>
                  <a:pt x="8018138" y="5258425"/>
                  <a:pt x="8008216" y="5261687"/>
                </a:cubicBezTo>
                <a:lnTo>
                  <a:pt x="7971754" y="5206739"/>
                </a:lnTo>
                <a:cubicBezTo>
                  <a:pt x="7969770" y="5203860"/>
                  <a:pt x="7968380" y="5202173"/>
                  <a:pt x="7967586" y="5201676"/>
                </a:cubicBezTo>
                <a:cubicBezTo>
                  <a:pt x="7966495" y="5200982"/>
                  <a:pt x="7964114" y="5200635"/>
                  <a:pt x="7960442" y="5200635"/>
                </a:cubicBezTo>
                <a:close/>
                <a:moveTo>
                  <a:pt x="7773961" y="5200635"/>
                </a:moveTo>
                <a:lnTo>
                  <a:pt x="7773961" y="5230698"/>
                </a:lnTo>
                <a:lnTo>
                  <a:pt x="7786016" y="5230698"/>
                </a:lnTo>
                <a:lnTo>
                  <a:pt x="7776938" y="5254145"/>
                </a:lnTo>
                <a:lnTo>
                  <a:pt x="7776938" y="5282341"/>
                </a:lnTo>
                <a:lnTo>
                  <a:pt x="7824563" y="5282341"/>
                </a:lnTo>
                <a:lnTo>
                  <a:pt x="7824563" y="5253469"/>
                </a:lnTo>
                <a:lnTo>
                  <a:pt x="7806108" y="5253469"/>
                </a:lnTo>
                <a:lnTo>
                  <a:pt x="7806108" y="5230698"/>
                </a:lnTo>
                <a:lnTo>
                  <a:pt x="7863109" y="5230698"/>
                </a:lnTo>
                <a:lnTo>
                  <a:pt x="7863109" y="5298456"/>
                </a:lnTo>
                <a:cubicBezTo>
                  <a:pt x="7863109" y="5305870"/>
                  <a:pt x="7859234" y="5309577"/>
                  <a:pt x="7851482" y="5309577"/>
                </a:cubicBezTo>
                <a:lnTo>
                  <a:pt x="7774259" y="5309577"/>
                </a:lnTo>
                <a:lnTo>
                  <a:pt x="7774259" y="5339640"/>
                </a:lnTo>
                <a:lnTo>
                  <a:pt x="7858644" y="5339640"/>
                </a:lnTo>
                <a:cubicBezTo>
                  <a:pt x="7869857" y="5339640"/>
                  <a:pt x="7878761" y="5337011"/>
                  <a:pt x="7885359" y="5331752"/>
                </a:cubicBezTo>
                <a:cubicBezTo>
                  <a:pt x="7891958" y="5326494"/>
                  <a:pt x="7895256" y="5319796"/>
                  <a:pt x="7895256" y="5311660"/>
                </a:cubicBezTo>
                <a:lnTo>
                  <a:pt x="7895256" y="5209118"/>
                </a:lnTo>
                <a:cubicBezTo>
                  <a:pt x="7895256" y="5203462"/>
                  <a:pt x="7891883" y="5200635"/>
                  <a:pt x="7885136" y="5200635"/>
                </a:cubicBezTo>
                <a:close/>
                <a:moveTo>
                  <a:pt x="7690618" y="5200635"/>
                </a:moveTo>
                <a:lnTo>
                  <a:pt x="7690618" y="5230698"/>
                </a:lnTo>
                <a:lnTo>
                  <a:pt x="7711007" y="5230698"/>
                </a:lnTo>
                <a:lnTo>
                  <a:pt x="7711007" y="5266119"/>
                </a:lnTo>
                <a:lnTo>
                  <a:pt x="7743749" y="5266119"/>
                </a:lnTo>
                <a:lnTo>
                  <a:pt x="7743749" y="5210755"/>
                </a:lnTo>
                <a:cubicBezTo>
                  <a:pt x="7743749" y="5204008"/>
                  <a:pt x="7740971" y="5200635"/>
                  <a:pt x="7735415" y="5200635"/>
                </a:cubicBezTo>
                <a:close/>
                <a:moveTo>
                  <a:pt x="7492230" y="5200635"/>
                </a:moveTo>
                <a:lnTo>
                  <a:pt x="7492230" y="5230698"/>
                </a:lnTo>
                <a:lnTo>
                  <a:pt x="7511577" y="5230698"/>
                </a:lnTo>
                <a:lnTo>
                  <a:pt x="7511577" y="5339640"/>
                </a:lnTo>
                <a:lnTo>
                  <a:pt x="7543724" y="5339640"/>
                </a:lnTo>
                <a:lnTo>
                  <a:pt x="7543724" y="5213136"/>
                </a:lnTo>
                <a:cubicBezTo>
                  <a:pt x="7543724" y="5210457"/>
                  <a:pt x="7543030" y="5207828"/>
                  <a:pt x="7541641" y="5205248"/>
                </a:cubicBezTo>
                <a:cubicBezTo>
                  <a:pt x="7539954" y="5202173"/>
                  <a:pt x="7537771" y="5200635"/>
                  <a:pt x="7535092" y="5200635"/>
                </a:cubicBezTo>
                <a:close/>
                <a:moveTo>
                  <a:pt x="7116439" y="5200635"/>
                </a:moveTo>
                <a:lnTo>
                  <a:pt x="7116439" y="5230698"/>
                </a:lnTo>
                <a:lnTo>
                  <a:pt x="7183412" y="5230698"/>
                </a:lnTo>
                <a:lnTo>
                  <a:pt x="7183412" y="5339640"/>
                </a:lnTo>
                <a:lnTo>
                  <a:pt x="7215559" y="5339640"/>
                </a:lnTo>
                <a:lnTo>
                  <a:pt x="7215559" y="5230698"/>
                </a:lnTo>
                <a:lnTo>
                  <a:pt x="7222554" y="5230698"/>
                </a:lnTo>
                <a:cubicBezTo>
                  <a:pt x="7225331" y="5230698"/>
                  <a:pt x="7226721" y="5228355"/>
                  <a:pt x="7226721" y="5223668"/>
                </a:cubicBezTo>
                <a:lnTo>
                  <a:pt x="7226721" y="5207364"/>
                </a:lnTo>
                <a:cubicBezTo>
                  <a:pt x="7226721" y="5202878"/>
                  <a:pt x="7224786" y="5200635"/>
                  <a:pt x="7220916" y="5200635"/>
                </a:cubicBezTo>
                <a:close/>
                <a:moveTo>
                  <a:pt x="7044555" y="5200635"/>
                </a:moveTo>
                <a:lnTo>
                  <a:pt x="7044555" y="5230698"/>
                </a:lnTo>
                <a:lnTo>
                  <a:pt x="7063902" y="5230698"/>
                </a:lnTo>
                <a:lnTo>
                  <a:pt x="7063902" y="5339640"/>
                </a:lnTo>
                <a:lnTo>
                  <a:pt x="7096050" y="5339640"/>
                </a:lnTo>
                <a:lnTo>
                  <a:pt x="7096050" y="5213136"/>
                </a:lnTo>
                <a:cubicBezTo>
                  <a:pt x="7096050" y="5210457"/>
                  <a:pt x="7095355" y="5207828"/>
                  <a:pt x="7093966" y="5205248"/>
                </a:cubicBezTo>
                <a:cubicBezTo>
                  <a:pt x="7092279" y="5202173"/>
                  <a:pt x="7090097" y="5200635"/>
                  <a:pt x="7087418" y="5200635"/>
                </a:cubicBezTo>
                <a:close/>
                <a:moveTo>
                  <a:pt x="6966718" y="5200635"/>
                </a:moveTo>
                <a:lnTo>
                  <a:pt x="6966718" y="5230698"/>
                </a:lnTo>
                <a:lnTo>
                  <a:pt x="6987108" y="5230698"/>
                </a:lnTo>
                <a:lnTo>
                  <a:pt x="6987108" y="5266119"/>
                </a:lnTo>
                <a:lnTo>
                  <a:pt x="7019849" y="5266119"/>
                </a:lnTo>
                <a:lnTo>
                  <a:pt x="7019849" y="5210755"/>
                </a:lnTo>
                <a:cubicBezTo>
                  <a:pt x="7019849" y="5204008"/>
                  <a:pt x="7017071" y="5200635"/>
                  <a:pt x="7011515" y="5200635"/>
                </a:cubicBezTo>
                <a:close/>
                <a:moveTo>
                  <a:pt x="6820717" y="5200635"/>
                </a:moveTo>
                <a:lnTo>
                  <a:pt x="6820717" y="5230698"/>
                </a:lnTo>
                <a:lnTo>
                  <a:pt x="6909568" y="5230698"/>
                </a:lnTo>
                <a:lnTo>
                  <a:pt x="6909568" y="5289264"/>
                </a:lnTo>
                <a:cubicBezTo>
                  <a:pt x="6909568" y="5294503"/>
                  <a:pt x="6907814" y="5299000"/>
                  <a:pt x="6904307" y="5302756"/>
                </a:cubicBezTo>
                <a:cubicBezTo>
                  <a:pt x="6900099" y="5307303"/>
                  <a:pt x="6893986" y="5309577"/>
                  <a:pt x="6885969" y="5309577"/>
                </a:cubicBezTo>
                <a:lnTo>
                  <a:pt x="6879504" y="5309577"/>
                </a:lnTo>
                <a:lnTo>
                  <a:pt x="6879504" y="5339640"/>
                </a:lnTo>
                <a:lnTo>
                  <a:pt x="6887114" y="5339640"/>
                </a:lnTo>
                <a:cubicBezTo>
                  <a:pt x="6901534" y="5339640"/>
                  <a:pt x="6913518" y="5336415"/>
                  <a:pt x="6923067" y="5329966"/>
                </a:cubicBezTo>
                <a:cubicBezTo>
                  <a:pt x="6935598" y="5321434"/>
                  <a:pt x="6941864" y="5308188"/>
                  <a:pt x="6941864" y="5290229"/>
                </a:cubicBezTo>
                <a:lnTo>
                  <a:pt x="6941864" y="5211945"/>
                </a:lnTo>
                <a:cubicBezTo>
                  <a:pt x="6941864" y="5208969"/>
                  <a:pt x="6940921" y="5206340"/>
                  <a:pt x="6939036" y="5204058"/>
                </a:cubicBezTo>
                <a:cubicBezTo>
                  <a:pt x="6937151" y="5201776"/>
                  <a:pt x="6934819" y="5200635"/>
                  <a:pt x="6932041" y="5200635"/>
                </a:cubicBezTo>
                <a:close/>
                <a:moveTo>
                  <a:pt x="6652393" y="5200635"/>
                </a:moveTo>
                <a:lnTo>
                  <a:pt x="6652393" y="5230698"/>
                </a:lnTo>
                <a:lnTo>
                  <a:pt x="6672782" y="5230698"/>
                </a:lnTo>
                <a:lnTo>
                  <a:pt x="6672782" y="5266119"/>
                </a:lnTo>
                <a:lnTo>
                  <a:pt x="6705524" y="5266119"/>
                </a:lnTo>
                <a:lnTo>
                  <a:pt x="6705524" y="5210755"/>
                </a:lnTo>
                <a:cubicBezTo>
                  <a:pt x="6705524" y="5204008"/>
                  <a:pt x="6702746" y="5200635"/>
                  <a:pt x="6697190" y="5200635"/>
                </a:cubicBezTo>
                <a:close/>
                <a:moveTo>
                  <a:pt x="6577830" y="5200635"/>
                </a:moveTo>
                <a:lnTo>
                  <a:pt x="6577830" y="5230698"/>
                </a:lnTo>
                <a:lnTo>
                  <a:pt x="6597178" y="5230698"/>
                </a:lnTo>
                <a:lnTo>
                  <a:pt x="6597178" y="5339640"/>
                </a:lnTo>
                <a:lnTo>
                  <a:pt x="6629325" y="5339640"/>
                </a:lnTo>
                <a:lnTo>
                  <a:pt x="6629325" y="5213136"/>
                </a:lnTo>
                <a:cubicBezTo>
                  <a:pt x="6629325" y="5210457"/>
                  <a:pt x="6628630" y="5207828"/>
                  <a:pt x="6627241" y="5205248"/>
                </a:cubicBezTo>
                <a:cubicBezTo>
                  <a:pt x="6625554" y="5202173"/>
                  <a:pt x="6623371" y="5200635"/>
                  <a:pt x="6620692" y="5200635"/>
                </a:cubicBezTo>
                <a:close/>
                <a:moveTo>
                  <a:pt x="6429894" y="5200635"/>
                </a:moveTo>
                <a:lnTo>
                  <a:pt x="6429894" y="5230698"/>
                </a:lnTo>
                <a:lnTo>
                  <a:pt x="6442694" y="5230698"/>
                </a:lnTo>
                <a:lnTo>
                  <a:pt x="6431979" y="5256496"/>
                </a:lnTo>
                <a:lnTo>
                  <a:pt x="6431979" y="5309577"/>
                </a:lnTo>
                <a:lnTo>
                  <a:pt x="6417691" y="5309577"/>
                </a:lnTo>
                <a:lnTo>
                  <a:pt x="6417691" y="5339640"/>
                </a:lnTo>
                <a:lnTo>
                  <a:pt x="6464125" y="5339640"/>
                </a:lnTo>
                <a:lnTo>
                  <a:pt x="6464125" y="5230698"/>
                </a:lnTo>
                <a:lnTo>
                  <a:pt x="6519638" y="5230698"/>
                </a:lnTo>
                <a:lnTo>
                  <a:pt x="6519638" y="5339640"/>
                </a:lnTo>
                <a:lnTo>
                  <a:pt x="6551785" y="5339640"/>
                </a:lnTo>
                <a:lnTo>
                  <a:pt x="6551785" y="5219238"/>
                </a:lnTo>
                <a:cubicBezTo>
                  <a:pt x="6551785" y="5206836"/>
                  <a:pt x="6546923" y="5200635"/>
                  <a:pt x="6537200" y="5200635"/>
                </a:cubicBezTo>
                <a:close/>
                <a:moveTo>
                  <a:pt x="6289848" y="5200635"/>
                </a:moveTo>
                <a:lnTo>
                  <a:pt x="6289848" y="5230698"/>
                </a:lnTo>
                <a:lnTo>
                  <a:pt x="6362327" y="5230698"/>
                </a:lnTo>
                <a:lnTo>
                  <a:pt x="6362327" y="5339640"/>
                </a:lnTo>
                <a:lnTo>
                  <a:pt x="6394473" y="5339640"/>
                </a:lnTo>
                <a:lnTo>
                  <a:pt x="6394473" y="5230549"/>
                </a:lnTo>
                <a:cubicBezTo>
                  <a:pt x="6394473" y="5220230"/>
                  <a:pt x="6393829" y="5213186"/>
                  <a:pt x="6392539" y="5209415"/>
                </a:cubicBezTo>
                <a:cubicBezTo>
                  <a:pt x="6390554" y="5203562"/>
                  <a:pt x="6386437" y="5200635"/>
                  <a:pt x="6380186" y="5200635"/>
                </a:cubicBezTo>
                <a:close/>
                <a:moveTo>
                  <a:pt x="9285311" y="5197956"/>
                </a:moveTo>
                <a:cubicBezTo>
                  <a:pt x="9268940" y="5197956"/>
                  <a:pt x="9256637" y="5202520"/>
                  <a:pt x="9248401" y="5211648"/>
                </a:cubicBezTo>
                <a:cubicBezTo>
                  <a:pt x="9246516" y="5206985"/>
                  <a:pt x="9243490" y="5203313"/>
                  <a:pt x="9239323" y="5200635"/>
                </a:cubicBezTo>
                <a:lnTo>
                  <a:pt x="9207920" y="5200635"/>
                </a:lnTo>
                <a:lnTo>
                  <a:pt x="9207920" y="5230698"/>
                </a:lnTo>
                <a:lnTo>
                  <a:pt x="9227417" y="5230698"/>
                </a:lnTo>
                <a:cubicBezTo>
                  <a:pt x="9221563" y="5241003"/>
                  <a:pt x="9218636" y="5248385"/>
                  <a:pt x="9218636" y="5252843"/>
                </a:cubicBezTo>
                <a:lnTo>
                  <a:pt x="9218636" y="5339640"/>
                </a:lnTo>
                <a:lnTo>
                  <a:pt x="9250783" y="5339640"/>
                </a:lnTo>
                <a:lnTo>
                  <a:pt x="9250783" y="5252841"/>
                </a:lnTo>
                <a:cubicBezTo>
                  <a:pt x="9250783" y="5244913"/>
                  <a:pt x="9254073" y="5238570"/>
                  <a:pt x="9260654" y="5233814"/>
                </a:cubicBezTo>
                <a:cubicBezTo>
                  <a:pt x="9266240" y="5229653"/>
                  <a:pt x="9272722" y="5227572"/>
                  <a:pt x="9280102" y="5227572"/>
                </a:cubicBezTo>
                <a:cubicBezTo>
                  <a:pt x="9296854" y="5227572"/>
                  <a:pt x="9306776" y="5233949"/>
                  <a:pt x="9309867" y="5246701"/>
                </a:cubicBezTo>
                <a:lnTo>
                  <a:pt x="9309867" y="5309577"/>
                </a:lnTo>
                <a:lnTo>
                  <a:pt x="9269981" y="5309577"/>
                </a:lnTo>
                <a:lnTo>
                  <a:pt x="9269981" y="5339640"/>
                </a:lnTo>
                <a:lnTo>
                  <a:pt x="9342014" y="5339640"/>
                </a:lnTo>
                <a:lnTo>
                  <a:pt x="9342014" y="5248557"/>
                </a:lnTo>
                <a:cubicBezTo>
                  <a:pt x="9340328" y="5232980"/>
                  <a:pt x="9334350" y="5220652"/>
                  <a:pt x="9324080" y="5211573"/>
                </a:cubicBezTo>
                <a:cubicBezTo>
                  <a:pt x="9313811" y="5202495"/>
                  <a:pt x="9300888" y="5197956"/>
                  <a:pt x="9285311" y="5197956"/>
                </a:cubicBezTo>
                <a:close/>
                <a:moveTo>
                  <a:pt x="7323161" y="5197956"/>
                </a:moveTo>
                <a:cubicBezTo>
                  <a:pt x="7306790" y="5197956"/>
                  <a:pt x="7294487" y="5202520"/>
                  <a:pt x="7286252" y="5211648"/>
                </a:cubicBezTo>
                <a:cubicBezTo>
                  <a:pt x="7284367" y="5206985"/>
                  <a:pt x="7281340" y="5203313"/>
                  <a:pt x="7277174" y="5200635"/>
                </a:cubicBezTo>
                <a:lnTo>
                  <a:pt x="7245771" y="5200635"/>
                </a:lnTo>
                <a:lnTo>
                  <a:pt x="7245771" y="5230698"/>
                </a:lnTo>
                <a:lnTo>
                  <a:pt x="7265267" y="5230698"/>
                </a:lnTo>
                <a:cubicBezTo>
                  <a:pt x="7259413" y="5241003"/>
                  <a:pt x="7256486" y="5248385"/>
                  <a:pt x="7256486" y="5252843"/>
                </a:cubicBezTo>
                <a:lnTo>
                  <a:pt x="7256486" y="5339640"/>
                </a:lnTo>
                <a:lnTo>
                  <a:pt x="7288633" y="5339640"/>
                </a:lnTo>
                <a:lnTo>
                  <a:pt x="7288633" y="5252841"/>
                </a:lnTo>
                <a:cubicBezTo>
                  <a:pt x="7288633" y="5244913"/>
                  <a:pt x="7291924" y="5238570"/>
                  <a:pt x="7298505" y="5233814"/>
                </a:cubicBezTo>
                <a:cubicBezTo>
                  <a:pt x="7304091" y="5229653"/>
                  <a:pt x="7310573" y="5227572"/>
                  <a:pt x="7317952" y="5227572"/>
                </a:cubicBezTo>
                <a:cubicBezTo>
                  <a:pt x="7334705" y="5227572"/>
                  <a:pt x="7344626" y="5233949"/>
                  <a:pt x="7347718" y="5246701"/>
                </a:cubicBezTo>
                <a:lnTo>
                  <a:pt x="7347718" y="5309577"/>
                </a:lnTo>
                <a:lnTo>
                  <a:pt x="7307832" y="5309577"/>
                </a:lnTo>
                <a:lnTo>
                  <a:pt x="7307832" y="5339640"/>
                </a:lnTo>
                <a:lnTo>
                  <a:pt x="7379864" y="5339640"/>
                </a:lnTo>
                <a:lnTo>
                  <a:pt x="7379864" y="5248557"/>
                </a:lnTo>
                <a:cubicBezTo>
                  <a:pt x="7378178" y="5232980"/>
                  <a:pt x="7372200" y="5220652"/>
                  <a:pt x="7361931" y="5211573"/>
                </a:cubicBezTo>
                <a:cubicBezTo>
                  <a:pt x="7351662" y="5202495"/>
                  <a:pt x="7338738" y="5197956"/>
                  <a:pt x="7323161" y="5197956"/>
                </a:cubicBezTo>
                <a:close/>
                <a:moveTo>
                  <a:pt x="9870652" y="5171762"/>
                </a:moveTo>
                <a:lnTo>
                  <a:pt x="9870652" y="5230698"/>
                </a:lnTo>
                <a:lnTo>
                  <a:pt x="9944024" y="5230698"/>
                </a:lnTo>
                <a:lnTo>
                  <a:pt x="9944024" y="5288671"/>
                </a:lnTo>
                <a:cubicBezTo>
                  <a:pt x="9944024" y="5302608"/>
                  <a:pt x="9934415" y="5309577"/>
                  <a:pt x="9915195" y="5309577"/>
                </a:cubicBezTo>
                <a:lnTo>
                  <a:pt x="9903245" y="5309577"/>
                </a:lnTo>
                <a:lnTo>
                  <a:pt x="9903245" y="5339640"/>
                </a:lnTo>
                <a:lnTo>
                  <a:pt x="9915151" y="5339640"/>
                </a:lnTo>
                <a:cubicBezTo>
                  <a:pt x="9936186" y="5339640"/>
                  <a:pt x="9952209" y="5334084"/>
                  <a:pt x="9963223" y="5322971"/>
                </a:cubicBezTo>
                <a:cubicBezTo>
                  <a:pt x="9971855" y="5314141"/>
                  <a:pt x="9976171" y="5303624"/>
                  <a:pt x="9976171" y="5291420"/>
                </a:cubicBezTo>
                <a:lnTo>
                  <a:pt x="9976171" y="5211945"/>
                </a:lnTo>
                <a:cubicBezTo>
                  <a:pt x="9976171" y="5204405"/>
                  <a:pt x="9972990" y="5200635"/>
                  <a:pt x="9966627" y="5200635"/>
                </a:cubicBezTo>
                <a:lnTo>
                  <a:pt x="9901608" y="5200635"/>
                </a:lnTo>
                <a:lnTo>
                  <a:pt x="9901608" y="5171762"/>
                </a:lnTo>
                <a:close/>
                <a:moveTo>
                  <a:pt x="9365827" y="5171762"/>
                </a:moveTo>
                <a:lnTo>
                  <a:pt x="9365827" y="5230698"/>
                </a:lnTo>
                <a:lnTo>
                  <a:pt x="9439199" y="5230698"/>
                </a:lnTo>
                <a:lnTo>
                  <a:pt x="9439199" y="5288671"/>
                </a:lnTo>
                <a:cubicBezTo>
                  <a:pt x="9439199" y="5302608"/>
                  <a:pt x="9429590" y="5309577"/>
                  <a:pt x="9410370" y="5309577"/>
                </a:cubicBezTo>
                <a:lnTo>
                  <a:pt x="9398420" y="5309577"/>
                </a:lnTo>
                <a:lnTo>
                  <a:pt x="9398420" y="5339640"/>
                </a:lnTo>
                <a:lnTo>
                  <a:pt x="9410326" y="5339640"/>
                </a:lnTo>
                <a:cubicBezTo>
                  <a:pt x="9431361" y="5339640"/>
                  <a:pt x="9447384" y="5334084"/>
                  <a:pt x="9458398" y="5322971"/>
                </a:cubicBezTo>
                <a:cubicBezTo>
                  <a:pt x="9467030" y="5314141"/>
                  <a:pt x="9471346" y="5303624"/>
                  <a:pt x="9471346" y="5291420"/>
                </a:cubicBezTo>
                <a:lnTo>
                  <a:pt x="9471346" y="5211945"/>
                </a:lnTo>
                <a:cubicBezTo>
                  <a:pt x="9471346" y="5204405"/>
                  <a:pt x="9468165" y="5200635"/>
                  <a:pt x="9461802" y="5200635"/>
                </a:cubicBezTo>
                <a:lnTo>
                  <a:pt x="9396783" y="5200635"/>
                </a:lnTo>
                <a:lnTo>
                  <a:pt x="9396783" y="5171762"/>
                </a:lnTo>
                <a:close/>
                <a:moveTo>
                  <a:pt x="7565602" y="5171762"/>
                </a:moveTo>
                <a:lnTo>
                  <a:pt x="7565602" y="5230698"/>
                </a:lnTo>
                <a:lnTo>
                  <a:pt x="7638974" y="5230698"/>
                </a:lnTo>
                <a:lnTo>
                  <a:pt x="7638974" y="5288671"/>
                </a:lnTo>
                <a:cubicBezTo>
                  <a:pt x="7638974" y="5302608"/>
                  <a:pt x="7629365" y="5309577"/>
                  <a:pt x="7610146" y="5309577"/>
                </a:cubicBezTo>
                <a:lnTo>
                  <a:pt x="7598195" y="5309577"/>
                </a:lnTo>
                <a:lnTo>
                  <a:pt x="7598195" y="5339640"/>
                </a:lnTo>
                <a:lnTo>
                  <a:pt x="7610102" y="5339640"/>
                </a:lnTo>
                <a:cubicBezTo>
                  <a:pt x="7631136" y="5339640"/>
                  <a:pt x="7647160" y="5334084"/>
                  <a:pt x="7658173" y="5322971"/>
                </a:cubicBezTo>
                <a:cubicBezTo>
                  <a:pt x="7666805" y="5314141"/>
                  <a:pt x="7671121" y="5303624"/>
                  <a:pt x="7671121" y="5291420"/>
                </a:cubicBezTo>
                <a:lnTo>
                  <a:pt x="7671121" y="5211945"/>
                </a:lnTo>
                <a:cubicBezTo>
                  <a:pt x="7671121" y="5204405"/>
                  <a:pt x="7667940" y="5200635"/>
                  <a:pt x="7661577" y="5200635"/>
                </a:cubicBezTo>
                <a:lnTo>
                  <a:pt x="7596558" y="5200635"/>
                </a:lnTo>
                <a:lnTo>
                  <a:pt x="7596558" y="5171762"/>
                </a:lnTo>
                <a:close/>
                <a:moveTo>
                  <a:pt x="7774185" y="4934828"/>
                </a:moveTo>
                <a:cubicBezTo>
                  <a:pt x="7769005" y="4934828"/>
                  <a:pt x="7764647" y="4936546"/>
                  <a:pt x="7761110" y="4939983"/>
                </a:cubicBezTo>
                <a:cubicBezTo>
                  <a:pt x="7757573" y="4943420"/>
                  <a:pt x="7755804" y="4947630"/>
                  <a:pt x="7755804" y="4952612"/>
                </a:cubicBezTo>
                <a:cubicBezTo>
                  <a:pt x="7755804" y="4957594"/>
                  <a:pt x="7757573" y="4961828"/>
                  <a:pt x="7761110" y="4965315"/>
                </a:cubicBezTo>
                <a:cubicBezTo>
                  <a:pt x="7764647" y="4968803"/>
                  <a:pt x="7769005" y="4970546"/>
                  <a:pt x="7774185" y="4970546"/>
                </a:cubicBezTo>
                <a:cubicBezTo>
                  <a:pt x="7779167" y="4970546"/>
                  <a:pt x="7783402" y="4968803"/>
                  <a:pt x="7786888" y="4965315"/>
                </a:cubicBezTo>
                <a:cubicBezTo>
                  <a:pt x="7790375" y="4961828"/>
                  <a:pt x="7792118" y="4957594"/>
                  <a:pt x="7792118" y="4952612"/>
                </a:cubicBezTo>
                <a:cubicBezTo>
                  <a:pt x="7792118" y="4947630"/>
                  <a:pt x="7790375" y="4943420"/>
                  <a:pt x="7786888" y="4939983"/>
                </a:cubicBezTo>
                <a:cubicBezTo>
                  <a:pt x="7783402" y="4936546"/>
                  <a:pt x="7779167" y="4934828"/>
                  <a:pt x="7774185" y="4934828"/>
                </a:cubicBezTo>
                <a:close/>
                <a:moveTo>
                  <a:pt x="8460654" y="4890328"/>
                </a:moveTo>
                <a:lnTo>
                  <a:pt x="8460654" y="4968165"/>
                </a:lnTo>
                <a:lnTo>
                  <a:pt x="8492802" y="4968165"/>
                </a:lnTo>
                <a:lnTo>
                  <a:pt x="8492802" y="4890328"/>
                </a:lnTo>
                <a:close/>
                <a:moveTo>
                  <a:pt x="6203230" y="4890328"/>
                </a:moveTo>
                <a:lnTo>
                  <a:pt x="6203230" y="4968165"/>
                </a:lnTo>
                <a:lnTo>
                  <a:pt x="6235377" y="4968165"/>
                </a:lnTo>
                <a:lnTo>
                  <a:pt x="6235377" y="4890328"/>
                </a:lnTo>
                <a:close/>
                <a:moveTo>
                  <a:pt x="1793156" y="4890328"/>
                </a:moveTo>
                <a:lnTo>
                  <a:pt x="1793156" y="4968165"/>
                </a:lnTo>
                <a:lnTo>
                  <a:pt x="1825302" y="4968165"/>
                </a:lnTo>
                <a:lnTo>
                  <a:pt x="1825302" y="4890328"/>
                </a:lnTo>
                <a:close/>
                <a:moveTo>
                  <a:pt x="10166224" y="4889733"/>
                </a:moveTo>
                <a:lnTo>
                  <a:pt x="10166224" y="5011176"/>
                </a:lnTo>
                <a:lnTo>
                  <a:pt x="10198371" y="5011176"/>
                </a:lnTo>
                <a:lnTo>
                  <a:pt x="10198371" y="4889733"/>
                </a:lnTo>
                <a:close/>
                <a:moveTo>
                  <a:pt x="7365875" y="4889733"/>
                </a:moveTo>
                <a:lnTo>
                  <a:pt x="7365875" y="5011176"/>
                </a:lnTo>
                <a:lnTo>
                  <a:pt x="7398021" y="5011176"/>
                </a:lnTo>
                <a:lnTo>
                  <a:pt x="7398021" y="4889733"/>
                </a:lnTo>
                <a:close/>
                <a:moveTo>
                  <a:pt x="1641351" y="4889733"/>
                </a:moveTo>
                <a:lnTo>
                  <a:pt x="1641351" y="5011176"/>
                </a:lnTo>
                <a:lnTo>
                  <a:pt x="1673498" y="5011176"/>
                </a:lnTo>
                <a:lnTo>
                  <a:pt x="1673498" y="4889733"/>
                </a:lnTo>
                <a:close/>
                <a:moveTo>
                  <a:pt x="7242496" y="4859223"/>
                </a:moveTo>
                <a:lnTo>
                  <a:pt x="7301730" y="4859223"/>
                </a:lnTo>
                <a:lnTo>
                  <a:pt x="7301730" y="4918687"/>
                </a:lnTo>
                <a:cubicBezTo>
                  <a:pt x="7300533" y="4924618"/>
                  <a:pt x="7297592" y="4929610"/>
                  <a:pt x="7292905" y="4933662"/>
                </a:cubicBezTo>
                <a:cubicBezTo>
                  <a:pt x="7287519" y="4938309"/>
                  <a:pt x="7280738" y="4940632"/>
                  <a:pt x="7272562" y="4940632"/>
                </a:cubicBezTo>
                <a:cubicBezTo>
                  <a:pt x="7256806" y="4940632"/>
                  <a:pt x="7246784" y="4933515"/>
                  <a:pt x="7242496" y="4919280"/>
                </a:cubicBezTo>
                <a:close/>
                <a:moveTo>
                  <a:pt x="4908871" y="4859223"/>
                </a:moveTo>
                <a:lnTo>
                  <a:pt x="4968105" y="4859223"/>
                </a:lnTo>
                <a:lnTo>
                  <a:pt x="4968105" y="4918687"/>
                </a:lnTo>
                <a:cubicBezTo>
                  <a:pt x="4966908" y="4924618"/>
                  <a:pt x="4963966" y="4929610"/>
                  <a:pt x="4959280" y="4933662"/>
                </a:cubicBezTo>
                <a:cubicBezTo>
                  <a:pt x="4953894" y="4938309"/>
                  <a:pt x="4947113" y="4940632"/>
                  <a:pt x="4938937" y="4940632"/>
                </a:cubicBezTo>
                <a:cubicBezTo>
                  <a:pt x="4923181" y="4940632"/>
                  <a:pt x="4913159" y="4933515"/>
                  <a:pt x="4908871" y="4919280"/>
                </a:cubicBezTo>
                <a:close/>
                <a:moveTo>
                  <a:pt x="1034728" y="4859223"/>
                </a:moveTo>
                <a:lnTo>
                  <a:pt x="1089198" y="4859223"/>
                </a:lnTo>
                <a:lnTo>
                  <a:pt x="1089198" y="4938102"/>
                </a:lnTo>
                <a:lnTo>
                  <a:pt x="1034728" y="4938102"/>
                </a:lnTo>
                <a:close/>
                <a:moveTo>
                  <a:pt x="10163992" y="4829160"/>
                </a:moveTo>
                <a:lnTo>
                  <a:pt x="10163992" y="4859223"/>
                </a:lnTo>
                <a:lnTo>
                  <a:pt x="10252842" y="4859223"/>
                </a:lnTo>
                <a:lnTo>
                  <a:pt x="10252842" y="4917789"/>
                </a:lnTo>
                <a:cubicBezTo>
                  <a:pt x="10252842" y="4923028"/>
                  <a:pt x="10251089" y="4927525"/>
                  <a:pt x="10247582" y="4931281"/>
                </a:cubicBezTo>
                <a:cubicBezTo>
                  <a:pt x="10243373" y="4935828"/>
                  <a:pt x="10237261" y="4938102"/>
                  <a:pt x="10229244" y="4938102"/>
                </a:cubicBezTo>
                <a:lnTo>
                  <a:pt x="10222779" y="4938102"/>
                </a:lnTo>
                <a:lnTo>
                  <a:pt x="10222779" y="4968165"/>
                </a:lnTo>
                <a:lnTo>
                  <a:pt x="10230388" y="4968165"/>
                </a:lnTo>
                <a:cubicBezTo>
                  <a:pt x="10244809" y="4968165"/>
                  <a:pt x="10256793" y="4964940"/>
                  <a:pt x="10266341" y="4958491"/>
                </a:cubicBezTo>
                <a:cubicBezTo>
                  <a:pt x="10278873" y="4949959"/>
                  <a:pt x="10285138" y="4936713"/>
                  <a:pt x="10285138" y="4918754"/>
                </a:cubicBezTo>
                <a:lnTo>
                  <a:pt x="10285138" y="4840470"/>
                </a:lnTo>
                <a:cubicBezTo>
                  <a:pt x="10285138" y="4837494"/>
                  <a:pt x="10284196" y="4834865"/>
                  <a:pt x="10282310" y="4832583"/>
                </a:cubicBezTo>
                <a:cubicBezTo>
                  <a:pt x="10280425" y="4830301"/>
                  <a:pt x="10278094" y="4829160"/>
                  <a:pt x="10275315" y="4829160"/>
                </a:cubicBezTo>
                <a:close/>
                <a:moveTo>
                  <a:pt x="10033172" y="4829160"/>
                </a:moveTo>
                <a:lnTo>
                  <a:pt x="10033172" y="4859223"/>
                </a:lnTo>
                <a:lnTo>
                  <a:pt x="10105651" y="4859223"/>
                </a:lnTo>
                <a:lnTo>
                  <a:pt x="10105651" y="4968165"/>
                </a:lnTo>
                <a:lnTo>
                  <a:pt x="10137798" y="4968165"/>
                </a:lnTo>
                <a:lnTo>
                  <a:pt x="10137798" y="4859074"/>
                </a:lnTo>
                <a:cubicBezTo>
                  <a:pt x="10137798" y="4848755"/>
                  <a:pt x="10137153" y="4841711"/>
                  <a:pt x="10135863" y="4837940"/>
                </a:cubicBezTo>
                <a:cubicBezTo>
                  <a:pt x="10133879" y="4832087"/>
                  <a:pt x="10129761" y="4829160"/>
                  <a:pt x="10123511" y="4829160"/>
                </a:cubicBezTo>
                <a:close/>
                <a:moveTo>
                  <a:pt x="9959204" y="4829160"/>
                </a:moveTo>
                <a:lnTo>
                  <a:pt x="9959204" y="4859223"/>
                </a:lnTo>
                <a:lnTo>
                  <a:pt x="9978552" y="4859223"/>
                </a:lnTo>
                <a:lnTo>
                  <a:pt x="9978552" y="4968165"/>
                </a:lnTo>
                <a:lnTo>
                  <a:pt x="10010699" y="4968165"/>
                </a:lnTo>
                <a:lnTo>
                  <a:pt x="10010699" y="4841661"/>
                </a:lnTo>
                <a:cubicBezTo>
                  <a:pt x="10010699" y="4838982"/>
                  <a:pt x="10010005" y="4836353"/>
                  <a:pt x="10008615" y="4833773"/>
                </a:cubicBezTo>
                <a:cubicBezTo>
                  <a:pt x="10006929" y="4830698"/>
                  <a:pt x="10004746" y="4829160"/>
                  <a:pt x="10002067" y="4829160"/>
                </a:cubicBezTo>
                <a:close/>
                <a:moveTo>
                  <a:pt x="9824366" y="4829160"/>
                </a:moveTo>
                <a:lnTo>
                  <a:pt x="9824366" y="4859223"/>
                </a:lnTo>
                <a:lnTo>
                  <a:pt x="9893274" y="4859223"/>
                </a:lnTo>
                <a:lnTo>
                  <a:pt x="9893274" y="4938102"/>
                </a:lnTo>
                <a:lnTo>
                  <a:pt x="9825408" y="4938102"/>
                </a:lnTo>
                <a:lnTo>
                  <a:pt x="9825408" y="4968165"/>
                </a:lnTo>
                <a:lnTo>
                  <a:pt x="9937624" y="4968165"/>
                </a:lnTo>
                <a:lnTo>
                  <a:pt x="9937624" y="4938102"/>
                </a:lnTo>
                <a:lnTo>
                  <a:pt x="9925420" y="4938102"/>
                </a:lnTo>
                <a:lnTo>
                  <a:pt x="9925420" y="4845954"/>
                </a:lnTo>
                <a:cubicBezTo>
                  <a:pt x="9925420" y="4841396"/>
                  <a:pt x="9923984" y="4837458"/>
                  <a:pt x="9921110" y="4834138"/>
                </a:cubicBezTo>
                <a:cubicBezTo>
                  <a:pt x="9918237" y="4830819"/>
                  <a:pt x="9914621" y="4829160"/>
                  <a:pt x="9910263" y="4829160"/>
                </a:cubicBezTo>
                <a:close/>
                <a:moveTo>
                  <a:pt x="9662292" y="4829160"/>
                </a:moveTo>
                <a:lnTo>
                  <a:pt x="9662292" y="4859223"/>
                </a:lnTo>
                <a:lnTo>
                  <a:pt x="9682682" y="4859223"/>
                </a:lnTo>
                <a:lnTo>
                  <a:pt x="9682682" y="4894644"/>
                </a:lnTo>
                <a:lnTo>
                  <a:pt x="9715424" y="4894644"/>
                </a:lnTo>
                <a:lnTo>
                  <a:pt x="9715424" y="4839280"/>
                </a:lnTo>
                <a:cubicBezTo>
                  <a:pt x="9715424" y="4832533"/>
                  <a:pt x="9712646" y="4829160"/>
                  <a:pt x="9707090" y="4829160"/>
                </a:cubicBezTo>
                <a:close/>
                <a:moveTo>
                  <a:pt x="9587729" y="4829160"/>
                </a:moveTo>
                <a:lnTo>
                  <a:pt x="9587729" y="4859223"/>
                </a:lnTo>
                <a:lnTo>
                  <a:pt x="9607077" y="4859223"/>
                </a:lnTo>
                <a:lnTo>
                  <a:pt x="9607077" y="4968165"/>
                </a:lnTo>
                <a:lnTo>
                  <a:pt x="9639224" y="4968165"/>
                </a:lnTo>
                <a:lnTo>
                  <a:pt x="9639224" y="4841661"/>
                </a:lnTo>
                <a:cubicBezTo>
                  <a:pt x="9639224" y="4838982"/>
                  <a:pt x="9638530" y="4836353"/>
                  <a:pt x="9637140" y="4833773"/>
                </a:cubicBezTo>
                <a:cubicBezTo>
                  <a:pt x="9635454" y="4830698"/>
                  <a:pt x="9633271" y="4829160"/>
                  <a:pt x="9630592" y="4829160"/>
                </a:cubicBezTo>
                <a:close/>
                <a:moveTo>
                  <a:pt x="9439794" y="4829160"/>
                </a:moveTo>
                <a:lnTo>
                  <a:pt x="9439794" y="4859223"/>
                </a:lnTo>
                <a:lnTo>
                  <a:pt x="9452593" y="4859223"/>
                </a:lnTo>
                <a:lnTo>
                  <a:pt x="9441878" y="4885021"/>
                </a:lnTo>
                <a:lnTo>
                  <a:pt x="9441878" y="4938102"/>
                </a:lnTo>
                <a:lnTo>
                  <a:pt x="9427590" y="4938102"/>
                </a:lnTo>
                <a:lnTo>
                  <a:pt x="9427590" y="4968165"/>
                </a:lnTo>
                <a:lnTo>
                  <a:pt x="9474025" y="4968165"/>
                </a:lnTo>
                <a:lnTo>
                  <a:pt x="9474025" y="4859223"/>
                </a:lnTo>
                <a:lnTo>
                  <a:pt x="9529538" y="4859223"/>
                </a:lnTo>
                <a:lnTo>
                  <a:pt x="9529538" y="4968165"/>
                </a:lnTo>
                <a:lnTo>
                  <a:pt x="9561684" y="4968165"/>
                </a:lnTo>
                <a:lnTo>
                  <a:pt x="9561684" y="4847763"/>
                </a:lnTo>
                <a:cubicBezTo>
                  <a:pt x="9561684" y="4835361"/>
                  <a:pt x="9556823" y="4829160"/>
                  <a:pt x="9547099" y="4829160"/>
                </a:cubicBezTo>
                <a:close/>
                <a:moveTo>
                  <a:pt x="9299747" y="4829160"/>
                </a:moveTo>
                <a:lnTo>
                  <a:pt x="9299747" y="4859223"/>
                </a:lnTo>
                <a:lnTo>
                  <a:pt x="9372226" y="4859223"/>
                </a:lnTo>
                <a:lnTo>
                  <a:pt x="9372226" y="4968165"/>
                </a:lnTo>
                <a:lnTo>
                  <a:pt x="9404373" y="4968165"/>
                </a:lnTo>
                <a:lnTo>
                  <a:pt x="9404373" y="4859074"/>
                </a:lnTo>
                <a:cubicBezTo>
                  <a:pt x="9404373" y="4848755"/>
                  <a:pt x="9403728" y="4841711"/>
                  <a:pt x="9402438" y="4837940"/>
                </a:cubicBezTo>
                <a:cubicBezTo>
                  <a:pt x="9400454" y="4832087"/>
                  <a:pt x="9396336" y="4829160"/>
                  <a:pt x="9390086" y="4829160"/>
                </a:cubicBezTo>
                <a:close/>
                <a:moveTo>
                  <a:pt x="8950745" y="4829160"/>
                </a:moveTo>
                <a:lnTo>
                  <a:pt x="8950745" y="4859223"/>
                </a:lnTo>
                <a:lnTo>
                  <a:pt x="8967860" y="4859223"/>
                </a:lnTo>
                <a:lnTo>
                  <a:pt x="8967860" y="4938102"/>
                </a:lnTo>
                <a:lnTo>
                  <a:pt x="8946429" y="4938102"/>
                </a:lnTo>
                <a:lnTo>
                  <a:pt x="8946429" y="4968165"/>
                </a:lnTo>
                <a:lnTo>
                  <a:pt x="9040042" y="4968165"/>
                </a:lnTo>
                <a:cubicBezTo>
                  <a:pt x="9048278" y="4968165"/>
                  <a:pt x="9055570" y="4964568"/>
                  <a:pt x="9061920" y="4957375"/>
                </a:cubicBezTo>
                <a:cubicBezTo>
                  <a:pt x="9068270" y="4950182"/>
                  <a:pt x="9071444" y="4942071"/>
                  <a:pt x="9071444" y="4933042"/>
                </a:cubicBezTo>
                <a:lnTo>
                  <a:pt x="9071444" y="4838387"/>
                </a:lnTo>
                <a:cubicBezTo>
                  <a:pt x="9071444" y="4832236"/>
                  <a:pt x="9068824" y="4829160"/>
                  <a:pt x="9063580" y="4829160"/>
                </a:cubicBezTo>
                <a:lnTo>
                  <a:pt x="9021290" y="4829160"/>
                </a:lnTo>
                <a:lnTo>
                  <a:pt x="9021290" y="4859223"/>
                </a:lnTo>
                <a:lnTo>
                  <a:pt x="9039298" y="4859223"/>
                </a:lnTo>
                <a:lnTo>
                  <a:pt x="9039298" y="4930244"/>
                </a:lnTo>
                <a:cubicBezTo>
                  <a:pt x="9039298" y="4935483"/>
                  <a:pt x="9036848" y="4938102"/>
                  <a:pt x="9031950" y="4938102"/>
                </a:cubicBezTo>
                <a:lnTo>
                  <a:pt x="9000007" y="4938102"/>
                </a:lnTo>
                <a:lnTo>
                  <a:pt x="9000007" y="4837631"/>
                </a:lnTo>
                <a:cubicBezTo>
                  <a:pt x="9000007" y="4831983"/>
                  <a:pt x="8997880" y="4829160"/>
                  <a:pt x="8993626" y="4829160"/>
                </a:cubicBezTo>
                <a:close/>
                <a:moveTo>
                  <a:pt x="8823498" y="4829160"/>
                </a:moveTo>
                <a:lnTo>
                  <a:pt x="8823498" y="4859223"/>
                </a:lnTo>
                <a:lnTo>
                  <a:pt x="8895976" y="4859223"/>
                </a:lnTo>
                <a:lnTo>
                  <a:pt x="8895976" y="4968165"/>
                </a:lnTo>
                <a:lnTo>
                  <a:pt x="8928124" y="4968165"/>
                </a:lnTo>
                <a:lnTo>
                  <a:pt x="8928124" y="4859074"/>
                </a:lnTo>
                <a:cubicBezTo>
                  <a:pt x="8928124" y="4848755"/>
                  <a:pt x="8927478" y="4841711"/>
                  <a:pt x="8926189" y="4837940"/>
                </a:cubicBezTo>
                <a:cubicBezTo>
                  <a:pt x="8924204" y="4832087"/>
                  <a:pt x="8920087" y="4829160"/>
                  <a:pt x="8913836" y="4829160"/>
                </a:cubicBezTo>
                <a:close/>
                <a:moveTo>
                  <a:pt x="8699672" y="4829160"/>
                </a:moveTo>
                <a:lnTo>
                  <a:pt x="8699672" y="4859223"/>
                </a:lnTo>
                <a:lnTo>
                  <a:pt x="8772152" y="4859223"/>
                </a:lnTo>
                <a:lnTo>
                  <a:pt x="8772152" y="5011176"/>
                </a:lnTo>
                <a:lnTo>
                  <a:pt x="8804298" y="5011176"/>
                </a:lnTo>
                <a:lnTo>
                  <a:pt x="8804298" y="4859074"/>
                </a:lnTo>
                <a:cubicBezTo>
                  <a:pt x="8804298" y="4848755"/>
                  <a:pt x="8803654" y="4841711"/>
                  <a:pt x="8802364" y="4837940"/>
                </a:cubicBezTo>
                <a:cubicBezTo>
                  <a:pt x="8800379" y="4832087"/>
                  <a:pt x="8796262" y="4829160"/>
                  <a:pt x="8790011" y="4829160"/>
                </a:cubicBezTo>
                <a:close/>
                <a:moveTo>
                  <a:pt x="8460654" y="4829160"/>
                </a:moveTo>
                <a:lnTo>
                  <a:pt x="8460654" y="4859223"/>
                </a:lnTo>
                <a:lnTo>
                  <a:pt x="8548166" y="4859223"/>
                </a:lnTo>
                <a:lnTo>
                  <a:pt x="8548166" y="4968165"/>
                </a:lnTo>
                <a:lnTo>
                  <a:pt x="8580460" y="4968165"/>
                </a:lnTo>
                <a:lnTo>
                  <a:pt x="8580460" y="4859074"/>
                </a:lnTo>
                <a:cubicBezTo>
                  <a:pt x="8580460" y="4848755"/>
                  <a:pt x="8579816" y="4841711"/>
                  <a:pt x="8578526" y="4837940"/>
                </a:cubicBezTo>
                <a:cubicBezTo>
                  <a:pt x="8576542" y="4832087"/>
                  <a:pt x="8572374" y="4829160"/>
                  <a:pt x="8566025" y="4829160"/>
                </a:cubicBezTo>
                <a:close/>
                <a:moveTo>
                  <a:pt x="8301408" y="4829160"/>
                </a:moveTo>
                <a:lnTo>
                  <a:pt x="8323732" y="4864134"/>
                </a:lnTo>
                <a:cubicBezTo>
                  <a:pt x="8309048" y="4869470"/>
                  <a:pt x="8301706" y="4879748"/>
                  <a:pt x="8301706" y="4894967"/>
                </a:cubicBezTo>
                <a:cubicBezTo>
                  <a:pt x="8301706" y="4897635"/>
                  <a:pt x="8302450" y="4902033"/>
                  <a:pt x="8303938" y="4908159"/>
                </a:cubicBezTo>
                <a:lnTo>
                  <a:pt x="8310891" y="4938102"/>
                </a:lnTo>
                <a:lnTo>
                  <a:pt x="8301992" y="4938102"/>
                </a:lnTo>
                <a:cubicBezTo>
                  <a:pt x="8299816" y="4938102"/>
                  <a:pt x="8298729" y="4941592"/>
                  <a:pt x="8298729" y="4948571"/>
                </a:cubicBezTo>
                <a:lnTo>
                  <a:pt x="8298729" y="4968165"/>
                </a:lnTo>
                <a:lnTo>
                  <a:pt x="8348438" y="4968165"/>
                </a:lnTo>
                <a:lnTo>
                  <a:pt x="8336382" y="4910894"/>
                </a:lnTo>
                <a:lnTo>
                  <a:pt x="8333555" y="4897504"/>
                </a:lnTo>
                <a:cubicBezTo>
                  <a:pt x="8333555" y="4895621"/>
                  <a:pt x="8334318" y="4893737"/>
                  <a:pt x="8335842" y="4891852"/>
                </a:cubicBezTo>
                <a:cubicBezTo>
                  <a:pt x="8337367" y="4889968"/>
                  <a:pt x="8338688" y="4889026"/>
                  <a:pt x="8339806" y="4889026"/>
                </a:cubicBezTo>
                <a:lnTo>
                  <a:pt x="8391746" y="4968165"/>
                </a:lnTo>
                <a:lnTo>
                  <a:pt x="8428507" y="4968165"/>
                </a:lnTo>
                <a:lnTo>
                  <a:pt x="8395318" y="4915712"/>
                </a:lnTo>
                <a:cubicBezTo>
                  <a:pt x="8415460" y="4898066"/>
                  <a:pt x="8425530" y="4881707"/>
                  <a:pt x="8425530" y="4866636"/>
                </a:cubicBezTo>
                <a:lnTo>
                  <a:pt x="8425530" y="4850426"/>
                </a:lnTo>
                <a:cubicBezTo>
                  <a:pt x="8425530" y="4838926"/>
                  <a:pt x="8422256" y="4831837"/>
                  <a:pt x="8415708" y="4829160"/>
                </a:cubicBezTo>
                <a:lnTo>
                  <a:pt x="8381031" y="4829160"/>
                </a:lnTo>
                <a:lnTo>
                  <a:pt x="8381031" y="4859223"/>
                </a:lnTo>
                <a:lnTo>
                  <a:pt x="8394574" y="4859223"/>
                </a:lnTo>
                <a:lnTo>
                  <a:pt x="8394574" y="4868564"/>
                </a:lnTo>
                <a:cubicBezTo>
                  <a:pt x="8394574" y="4879734"/>
                  <a:pt x="8389614" y="4886950"/>
                  <a:pt x="8379692" y="4890212"/>
                </a:cubicBezTo>
                <a:lnTo>
                  <a:pt x="8343228" y="4835264"/>
                </a:lnTo>
                <a:cubicBezTo>
                  <a:pt x="8341244" y="4832385"/>
                  <a:pt x="8339856" y="4830698"/>
                  <a:pt x="8339062" y="4830201"/>
                </a:cubicBezTo>
                <a:cubicBezTo>
                  <a:pt x="8337970" y="4829507"/>
                  <a:pt x="8335589" y="4829160"/>
                  <a:pt x="8331918" y="4829160"/>
                </a:cubicBezTo>
                <a:close/>
                <a:moveTo>
                  <a:pt x="8052568" y="4829160"/>
                </a:moveTo>
                <a:lnTo>
                  <a:pt x="8052568" y="4859223"/>
                </a:lnTo>
                <a:lnTo>
                  <a:pt x="8072956" y="4859223"/>
                </a:lnTo>
                <a:lnTo>
                  <a:pt x="8072956" y="4894644"/>
                </a:lnTo>
                <a:lnTo>
                  <a:pt x="8105699" y="4894644"/>
                </a:lnTo>
                <a:lnTo>
                  <a:pt x="8105699" y="4839280"/>
                </a:lnTo>
                <a:cubicBezTo>
                  <a:pt x="8105699" y="4832533"/>
                  <a:pt x="8102921" y="4829160"/>
                  <a:pt x="8097364" y="4829160"/>
                </a:cubicBezTo>
                <a:close/>
                <a:moveTo>
                  <a:pt x="7906269" y="4829160"/>
                </a:moveTo>
                <a:lnTo>
                  <a:pt x="7906269" y="4859223"/>
                </a:lnTo>
                <a:lnTo>
                  <a:pt x="7919068" y="4859223"/>
                </a:lnTo>
                <a:lnTo>
                  <a:pt x="7908353" y="4885021"/>
                </a:lnTo>
                <a:lnTo>
                  <a:pt x="7908353" y="4938102"/>
                </a:lnTo>
                <a:lnTo>
                  <a:pt x="7894066" y="4938102"/>
                </a:lnTo>
                <a:lnTo>
                  <a:pt x="7894066" y="4968165"/>
                </a:lnTo>
                <a:lnTo>
                  <a:pt x="7940500" y="4968165"/>
                </a:lnTo>
                <a:lnTo>
                  <a:pt x="7940500" y="4859223"/>
                </a:lnTo>
                <a:lnTo>
                  <a:pt x="7996012" y="4859223"/>
                </a:lnTo>
                <a:lnTo>
                  <a:pt x="7996012" y="4968165"/>
                </a:lnTo>
                <a:lnTo>
                  <a:pt x="8028160" y="4968165"/>
                </a:lnTo>
                <a:lnTo>
                  <a:pt x="8028160" y="4847763"/>
                </a:lnTo>
                <a:cubicBezTo>
                  <a:pt x="8028160" y="4835361"/>
                  <a:pt x="8023298" y="4829160"/>
                  <a:pt x="8013574" y="4829160"/>
                </a:cubicBezTo>
                <a:close/>
                <a:moveTo>
                  <a:pt x="7814443" y="4829160"/>
                </a:moveTo>
                <a:lnTo>
                  <a:pt x="7814443" y="4859223"/>
                </a:lnTo>
                <a:lnTo>
                  <a:pt x="7834832" y="4859223"/>
                </a:lnTo>
                <a:lnTo>
                  <a:pt x="7834832" y="4894644"/>
                </a:lnTo>
                <a:lnTo>
                  <a:pt x="7867574" y="4894644"/>
                </a:lnTo>
                <a:lnTo>
                  <a:pt x="7867574" y="4839280"/>
                </a:lnTo>
                <a:cubicBezTo>
                  <a:pt x="7867574" y="4832533"/>
                  <a:pt x="7864796" y="4829160"/>
                  <a:pt x="7859240" y="4829160"/>
                </a:cubicBezTo>
                <a:close/>
                <a:moveTo>
                  <a:pt x="7520358" y="4829160"/>
                </a:moveTo>
                <a:lnTo>
                  <a:pt x="7542682" y="4864134"/>
                </a:lnTo>
                <a:cubicBezTo>
                  <a:pt x="7527998" y="4869470"/>
                  <a:pt x="7520656" y="4879748"/>
                  <a:pt x="7520656" y="4894967"/>
                </a:cubicBezTo>
                <a:cubicBezTo>
                  <a:pt x="7520656" y="4897635"/>
                  <a:pt x="7521400" y="4902033"/>
                  <a:pt x="7522888" y="4908159"/>
                </a:cubicBezTo>
                <a:lnTo>
                  <a:pt x="7529841" y="4938102"/>
                </a:lnTo>
                <a:lnTo>
                  <a:pt x="7520942" y="4938102"/>
                </a:lnTo>
                <a:cubicBezTo>
                  <a:pt x="7518767" y="4938102"/>
                  <a:pt x="7517679" y="4941592"/>
                  <a:pt x="7517679" y="4948571"/>
                </a:cubicBezTo>
                <a:lnTo>
                  <a:pt x="7517679" y="4968165"/>
                </a:lnTo>
                <a:lnTo>
                  <a:pt x="7567388" y="4968165"/>
                </a:lnTo>
                <a:lnTo>
                  <a:pt x="7555333" y="4910894"/>
                </a:lnTo>
                <a:lnTo>
                  <a:pt x="7552505" y="4897504"/>
                </a:lnTo>
                <a:cubicBezTo>
                  <a:pt x="7552505" y="4895621"/>
                  <a:pt x="7553268" y="4893737"/>
                  <a:pt x="7554792" y="4891852"/>
                </a:cubicBezTo>
                <a:cubicBezTo>
                  <a:pt x="7556317" y="4889968"/>
                  <a:pt x="7557638" y="4889026"/>
                  <a:pt x="7558756" y="4889026"/>
                </a:cubicBezTo>
                <a:lnTo>
                  <a:pt x="7610697" y="4968165"/>
                </a:lnTo>
                <a:lnTo>
                  <a:pt x="7647457" y="4968165"/>
                </a:lnTo>
                <a:lnTo>
                  <a:pt x="7614269" y="4915712"/>
                </a:lnTo>
                <a:cubicBezTo>
                  <a:pt x="7634410" y="4898066"/>
                  <a:pt x="7644481" y="4881707"/>
                  <a:pt x="7644481" y="4866636"/>
                </a:cubicBezTo>
                <a:lnTo>
                  <a:pt x="7644481" y="4850426"/>
                </a:lnTo>
                <a:cubicBezTo>
                  <a:pt x="7644481" y="4838926"/>
                  <a:pt x="7641207" y="4831837"/>
                  <a:pt x="7634658" y="4829160"/>
                </a:cubicBezTo>
                <a:lnTo>
                  <a:pt x="7599981" y="4829160"/>
                </a:lnTo>
                <a:lnTo>
                  <a:pt x="7599981" y="4859223"/>
                </a:lnTo>
                <a:lnTo>
                  <a:pt x="7613525" y="4859223"/>
                </a:lnTo>
                <a:lnTo>
                  <a:pt x="7613525" y="4868564"/>
                </a:lnTo>
                <a:cubicBezTo>
                  <a:pt x="7613525" y="4879734"/>
                  <a:pt x="7608564" y="4886950"/>
                  <a:pt x="7598642" y="4890212"/>
                </a:cubicBezTo>
                <a:lnTo>
                  <a:pt x="7562179" y="4835264"/>
                </a:lnTo>
                <a:cubicBezTo>
                  <a:pt x="7560195" y="4832385"/>
                  <a:pt x="7558806" y="4830698"/>
                  <a:pt x="7558012" y="4830201"/>
                </a:cubicBezTo>
                <a:cubicBezTo>
                  <a:pt x="7556920" y="4829507"/>
                  <a:pt x="7554539" y="4829160"/>
                  <a:pt x="7550868" y="4829160"/>
                </a:cubicBezTo>
                <a:close/>
                <a:moveTo>
                  <a:pt x="7363642" y="4829160"/>
                </a:moveTo>
                <a:lnTo>
                  <a:pt x="7363642" y="4859223"/>
                </a:lnTo>
                <a:lnTo>
                  <a:pt x="7452493" y="4859223"/>
                </a:lnTo>
                <a:lnTo>
                  <a:pt x="7452493" y="4917789"/>
                </a:lnTo>
                <a:cubicBezTo>
                  <a:pt x="7452493" y="4923028"/>
                  <a:pt x="7450739" y="4927525"/>
                  <a:pt x="7447232" y="4931281"/>
                </a:cubicBezTo>
                <a:cubicBezTo>
                  <a:pt x="7443023" y="4935828"/>
                  <a:pt x="7436911" y="4938102"/>
                  <a:pt x="7428894" y="4938102"/>
                </a:cubicBezTo>
                <a:lnTo>
                  <a:pt x="7422429" y="4938102"/>
                </a:lnTo>
                <a:lnTo>
                  <a:pt x="7422429" y="4968165"/>
                </a:lnTo>
                <a:lnTo>
                  <a:pt x="7430038" y="4968165"/>
                </a:lnTo>
                <a:cubicBezTo>
                  <a:pt x="7444459" y="4968165"/>
                  <a:pt x="7456443" y="4964940"/>
                  <a:pt x="7465992" y="4958491"/>
                </a:cubicBezTo>
                <a:cubicBezTo>
                  <a:pt x="7478523" y="4949959"/>
                  <a:pt x="7484788" y="4936713"/>
                  <a:pt x="7484788" y="4918754"/>
                </a:cubicBezTo>
                <a:lnTo>
                  <a:pt x="7484788" y="4840470"/>
                </a:lnTo>
                <a:cubicBezTo>
                  <a:pt x="7484788" y="4837494"/>
                  <a:pt x="7483846" y="4834865"/>
                  <a:pt x="7481961" y="4832583"/>
                </a:cubicBezTo>
                <a:cubicBezTo>
                  <a:pt x="7480076" y="4830301"/>
                  <a:pt x="7477744" y="4829160"/>
                  <a:pt x="7474966" y="4829160"/>
                </a:cubicBezTo>
                <a:close/>
                <a:moveTo>
                  <a:pt x="7208563" y="4829160"/>
                </a:moveTo>
                <a:lnTo>
                  <a:pt x="7208563" y="4859223"/>
                </a:lnTo>
                <a:lnTo>
                  <a:pt x="7219874" y="4859223"/>
                </a:lnTo>
                <a:lnTo>
                  <a:pt x="7210944" y="4883896"/>
                </a:lnTo>
                <a:lnTo>
                  <a:pt x="7210944" y="4914364"/>
                </a:lnTo>
                <a:cubicBezTo>
                  <a:pt x="7210944" y="4931011"/>
                  <a:pt x="7216526" y="4944586"/>
                  <a:pt x="7227688" y="4955089"/>
                </a:cubicBezTo>
                <a:cubicBezTo>
                  <a:pt x="7238850" y="4965592"/>
                  <a:pt x="7253113" y="4970844"/>
                  <a:pt x="7270476" y="4970844"/>
                </a:cubicBezTo>
                <a:cubicBezTo>
                  <a:pt x="7285557" y="4970844"/>
                  <a:pt x="7298505" y="4967371"/>
                  <a:pt x="7309320" y="4960426"/>
                </a:cubicBezTo>
                <a:cubicBezTo>
                  <a:pt x="7321127" y="4952885"/>
                  <a:pt x="7329313" y="4941872"/>
                  <a:pt x="7333877" y="4927386"/>
                </a:cubicBezTo>
                <a:lnTo>
                  <a:pt x="7333877" y="4842256"/>
                </a:lnTo>
                <a:cubicBezTo>
                  <a:pt x="7333877" y="4833525"/>
                  <a:pt x="7329610" y="4829160"/>
                  <a:pt x="7321077" y="4829160"/>
                </a:cubicBezTo>
                <a:close/>
                <a:moveTo>
                  <a:pt x="6928022" y="4829160"/>
                </a:moveTo>
                <a:lnTo>
                  <a:pt x="6928022" y="4859223"/>
                </a:lnTo>
                <a:lnTo>
                  <a:pt x="7000502" y="4859223"/>
                </a:lnTo>
                <a:lnTo>
                  <a:pt x="7000502" y="4968165"/>
                </a:lnTo>
                <a:lnTo>
                  <a:pt x="7032648" y="4968165"/>
                </a:lnTo>
                <a:lnTo>
                  <a:pt x="7032648" y="4859074"/>
                </a:lnTo>
                <a:cubicBezTo>
                  <a:pt x="7032648" y="4848755"/>
                  <a:pt x="7032004" y="4841711"/>
                  <a:pt x="7030714" y="4837940"/>
                </a:cubicBezTo>
                <a:cubicBezTo>
                  <a:pt x="7028729" y="4832087"/>
                  <a:pt x="7024612" y="4829160"/>
                  <a:pt x="7018361" y="4829160"/>
                </a:cubicBezTo>
                <a:close/>
                <a:moveTo>
                  <a:pt x="6783361" y="4829160"/>
                </a:moveTo>
                <a:lnTo>
                  <a:pt x="6783361" y="4859223"/>
                </a:lnTo>
                <a:lnTo>
                  <a:pt x="6795416" y="4859223"/>
                </a:lnTo>
                <a:lnTo>
                  <a:pt x="6786338" y="4882670"/>
                </a:lnTo>
                <a:lnTo>
                  <a:pt x="6786338" y="4910866"/>
                </a:lnTo>
                <a:lnTo>
                  <a:pt x="6833963" y="4910866"/>
                </a:lnTo>
                <a:lnTo>
                  <a:pt x="6833963" y="4881994"/>
                </a:lnTo>
                <a:lnTo>
                  <a:pt x="6815508" y="4881994"/>
                </a:lnTo>
                <a:lnTo>
                  <a:pt x="6815508" y="4859223"/>
                </a:lnTo>
                <a:lnTo>
                  <a:pt x="6872509" y="4859223"/>
                </a:lnTo>
                <a:lnTo>
                  <a:pt x="6872509" y="4926981"/>
                </a:lnTo>
                <a:cubicBezTo>
                  <a:pt x="6872509" y="4934395"/>
                  <a:pt x="6868634" y="4938102"/>
                  <a:pt x="6860882" y="4938102"/>
                </a:cubicBezTo>
                <a:lnTo>
                  <a:pt x="6783659" y="4938102"/>
                </a:lnTo>
                <a:lnTo>
                  <a:pt x="6783659" y="4968165"/>
                </a:lnTo>
                <a:lnTo>
                  <a:pt x="6868044" y="4968165"/>
                </a:lnTo>
                <a:cubicBezTo>
                  <a:pt x="6879257" y="4968165"/>
                  <a:pt x="6888161" y="4965536"/>
                  <a:pt x="6894759" y="4960277"/>
                </a:cubicBezTo>
                <a:cubicBezTo>
                  <a:pt x="6901358" y="4955019"/>
                  <a:pt x="6904656" y="4948321"/>
                  <a:pt x="6904656" y="4940185"/>
                </a:cubicBezTo>
                <a:lnTo>
                  <a:pt x="6904656" y="4837643"/>
                </a:lnTo>
                <a:cubicBezTo>
                  <a:pt x="6904656" y="4831987"/>
                  <a:pt x="6901283" y="4829160"/>
                  <a:pt x="6894536" y="4829160"/>
                </a:cubicBezTo>
                <a:close/>
                <a:moveTo>
                  <a:pt x="6701655" y="4829160"/>
                </a:moveTo>
                <a:lnTo>
                  <a:pt x="6701655" y="4859223"/>
                </a:lnTo>
                <a:lnTo>
                  <a:pt x="6721002" y="4859223"/>
                </a:lnTo>
                <a:lnTo>
                  <a:pt x="6721002" y="4968165"/>
                </a:lnTo>
                <a:lnTo>
                  <a:pt x="6753149" y="4968165"/>
                </a:lnTo>
                <a:lnTo>
                  <a:pt x="6753149" y="4841661"/>
                </a:lnTo>
                <a:cubicBezTo>
                  <a:pt x="6753149" y="4838982"/>
                  <a:pt x="6752455" y="4836353"/>
                  <a:pt x="6751066" y="4833773"/>
                </a:cubicBezTo>
                <a:cubicBezTo>
                  <a:pt x="6749379" y="4830698"/>
                  <a:pt x="6747196" y="4829160"/>
                  <a:pt x="6744517" y="4829160"/>
                </a:cubicBezTo>
                <a:close/>
                <a:moveTo>
                  <a:pt x="6428556" y="4829160"/>
                </a:moveTo>
                <a:lnTo>
                  <a:pt x="6428556" y="4859223"/>
                </a:lnTo>
                <a:lnTo>
                  <a:pt x="6443885" y="4859223"/>
                </a:lnTo>
                <a:lnTo>
                  <a:pt x="6443885" y="4879536"/>
                </a:lnTo>
                <a:lnTo>
                  <a:pt x="6508273" y="4938102"/>
                </a:lnTo>
                <a:lnTo>
                  <a:pt x="6430044" y="4938102"/>
                </a:lnTo>
                <a:lnTo>
                  <a:pt x="6430044" y="4968165"/>
                </a:lnTo>
                <a:lnTo>
                  <a:pt x="6551934" y="4968165"/>
                </a:lnTo>
                <a:lnTo>
                  <a:pt x="6551934" y="4938251"/>
                </a:lnTo>
                <a:lnTo>
                  <a:pt x="6524665" y="4913545"/>
                </a:lnTo>
                <a:cubicBezTo>
                  <a:pt x="6542845" y="4904913"/>
                  <a:pt x="6551934" y="4890526"/>
                  <a:pt x="6551934" y="4870385"/>
                </a:cubicBezTo>
                <a:lnTo>
                  <a:pt x="6551934" y="4837643"/>
                </a:lnTo>
                <a:cubicBezTo>
                  <a:pt x="6551934" y="4831987"/>
                  <a:pt x="6549552" y="4829160"/>
                  <a:pt x="6544790" y="4829160"/>
                </a:cubicBezTo>
                <a:lnTo>
                  <a:pt x="6504309" y="4829160"/>
                </a:lnTo>
                <a:lnTo>
                  <a:pt x="6504309" y="4859223"/>
                </a:lnTo>
                <a:lnTo>
                  <a:pt x="6521275" y="4859223"/>
                </a:lnTo>
                <a:lnTo>
                  <a:pt x="6521275" y="4867669"/>
                </a:lnTo>
                <a:cubicBezTo>
                  <a:pt x="6521275" y="4873498"/>
                  <a:pt x="6519583" y="4878882"/>
                  <a:pt x="6516199" y="4883821"/>
                </a:cubicBezTo>
                <a:cubicBezTo>
                  <a:pt x="6512517" y="4889353"/>
                  <a:pt x="6507889" y="4892464"/>
                  <a:pt x="6502313" y="4893156"/>
                </a:cubicBezTo>
                <a:lnTo>
                  <a:pt x="6474394" y="4867706"/>
                </a:lnTo>
                <a:lnTo>
                  <a:pt x="6474394" y="4837675"/>
                </a:lnTo>
                <a:cubicBezTo>
                  <a:pt x="6474394" y="4831998"/>
                  <a:pt x="6472055" y="4829160"/>
                  <a:pt x="6467377" y="4829160"/>
                </a:cubicBezTo>
                <a:close/>
                <a:moveTo>
                  <a:pt x="6347593" y="4829160"/>
                </a:moveTo>
                <a:lnTo>
                  <a:pt x="6347593" y="4859223"/>
                </a:lnTo>
                <a:lnTo>
                  <a:pt x="6367983" y="4859223"/>
                </a:lnTo>
                <a:lnTo>
                  <a:pt x="6367983" y="4894644"/>
                </a:lnTo>
                <a:lnTo>
                  <a:pt x="6400725" y="4894644"/>
                </a:lnTo>
                <a:lnTo>
                  <a:pt x="6400725" y="4839280"/>
                </a:lnTo>
                <a:cubicBezTo>
                  <a:pt x="6400725" y="4832533"/>
                  <a:pt x="6397946" y="4829160"/>
                  <a:pt x="6392390" y="4829160"/>
                </a:cubicBezTo>
                <a:close/>
                <a:moveTo>
                  <a:pt x="6203230" y="4829160"/>
                </a:moveTo>
                <a:lnTo>
                  <a:pt x="6203230" y="4859223"/>
                </a:lnTo>
                <a:lnTo>
                  <a:pt x="6290741" y="4859223"/>
                </a:lnTo>
                <a:lnTo>
                  <a:pt x="6290741" y="4968165"/>
                </a:lnTo>
                <a:lnTo>
                  <a:pt x="6323036" y="4968165"/>
                </a:lnTo>
                <a:lnTo>
                  <a:pt x="6323036" y="4859074"/>
                </a:lnTo>
                <a:cubicBezTo>
                  <a:pt x="6323036" y="4848755"/>
                  <a:pt x="6322391" y="4841711"/>
                  <a:pt x="6321101" y="4837940"/>
                </a:cubicBezTo>
                <a:cubicBezTo>
                  <a:pt x="6319117" y="4832087"/>
                  <a:pt x="6314950" y="4829160"/>
                  <a:pt x="6308600" y="4829160"/>
                </a:cubicBezTo>
                <a:close/>
                <a:moveTo>
                  <a:pt x="5900215" y="4829160"/>
                </a:moveTo>
                <a:lnTo>
                  <a:pt x="5900215" y="4859223"/>
                </a:lnTo>
                <a:lnTo>
                  <a:pt x="5914800" y="4859223"/>
                </a:lnTo>
                <a:lnTo>
                  <a:pt x="5908103" y="4881666"/>
                </a:lnTo>
                <a:lnTo>
                  <a:pt x="5908103" y="4968165"/>
                </a:lnTo>
                <a:lnTo>
                  <a:pt x="6044516" y="4968165"/>
                </a:lnTo>
                <a:cubicBezTo>
                  <a:pt x="6051740" y="4968165"/>
                  <a:pt x="6058272" y="4965933"/>
                  <a:pt x="6064110" y="4961468"/>
                </a:cubicBezTo>
                <a:cubicBezTo>
                  <a:pt x="6070542" y="4956606"/>
                  <a:pt x="6074847" y="4949909"/>
                  <a:pt x="6077023" y="4941376"/>
                </a:cubicBezTo>
                <a:lnTo>
                  <a:pt x="6077023" y="4841661"/>
                </a:lnTo>
                <a:cubicBezTo>
                  <a:pt x="6077023" y="4835311"/>
                  <a:pt x="6075336" y="4831144"/>
                  <a:pt x="6071963" y="4829160"/>
                </a:cubicBezTo>
                <a:lnTo>
                  <a:pt x="6027017" y="4829160"/>
                </a:lnTo>
                <a:lnTo>
                  <a:pt x="6027017" y="4859223"/>
                </a:lnTo>
                <a:lnTo>
                  <a:pt x="6044876" y="4859223"/>
                </a:lnTo>
                <a:lnTo>
                  <a:pt x="6044876" y="4929651"/>
                </a:lnTo>
                <a:cubicBezTo>
                  <a:pt x="6044876" y="4935285"/>
                  <a:pt x="6042247" y="4938102"/>
                  <a:pt x="6036988" y="4938102"/>
                </a:cubicBezTo>
                <a:lnTo>
                  <a:pt x="6009307" y="4938102"/>
                </a:lnTo>
                <a:lnTo>
                  <a:pt x="6009307" y="4841645"/>
                </a:lnTo>
                <a:cubicBezTo>
                  <a:pt x="6009307" y="4835303"/>
                  <a:pt x="6007570" y="4831141"/>
                  <a:pt x="6004097" y="4829160"/>
                </a:cubicBezTo>
                <a:lnTo>
                  <a:pt x="5961086" y="4829160"/>
                </a:lnTo>
                <a:lnTo>
                  <a:pt x="5961086" y="4859223"/>
                </a:lnTo>
                <a:lnTo>
                  <a:pt x="5977160" y="4859223"/>
                </a:lnTo>
                <a:lnTo>
                  <a:pt x="5977160" y="4938102"/>
                </a:lnTo>
                <a:lnTo>
                  <a:pt x="5940250" y="4938102"/>
                </a:lnTo>
                <a:lnTo>
                  <a:pt x="5940250" y="4859223"/>
                </a:lnTo>
                <a:lnTo>
                  <a:pt x="5948287" y="4859223"/>
                </a:lnTo>
                <a:cubicBezTo>
                  <a:pt x="5948088" y="4856132"/>
                  <a:pt x="5948088" y="4850299"/>
                  <a:pt x="5948287" y="4841724"/>
                </a:cubicBezTo>
                <a:cubicBezTo>
                  <a:pt x="5948287" y="4835341"/>
                  <a:pt x="5946545" y="4831153"/>
                  <a:pt x="5943062" y="4829160"/>
                </a:cubicBezTo>
                <a:close/>
                <a:moveTo>
                  <a:pt x="5565948" y="4829160"/>
                </a:moveTo>
                <a:lnTo>
                  <a:pt x="5565948" y="4859223"/>
                </a:lnTo>
                <a:lnTo>
                  <a:pt x="5638427" y="4859223"/>
                </a:lnTo>
                <a:lnTo>
                  <a:pt x="5638427" y="4968165"/>
                </a:lnTo>
                <a:lnTo>
                  <a:pt x="5670574" y="4968165"/>
                </a:lnTo>
                <a:lnTo>
                  <a:pt x="5670574" y="4859074"/>
                </a:lnTo>
                <a:cubicBezTo>
                  <a:pt x="5670574" y="4848755"/>
                  <a:pt x="5669929" y="4841711"/>
                  <a:pt x="5668639" y="4837940"/>
                </a:cubicBezTo>
                <a:cubicBezTo>
                  <a:pt x="5666654" y="4832087"/>
                  <a:pt x="5662537" y="4829160"/>
                  <a:pt x="5656286" y="4829160"/>
                </a:cubicBezTo>
                <a:close/>
                <a:moveTo>
                  <a:pt x="5490343" y="4829160"/>
                </a:moveTo>
                <a:lnTo>
                  <a:pt x="5490343" y="4859223"/>
                </a:lnTo>
                <a:lnTo>
                  <a:pt x="5510732" y="4859223"/>
                </a:lnTo>
                <a:lnTo>
                  <a:pt x="5510732" y="4894644"/>
                </a:lnTo>
                <a:lnTo>
                  <a:pt x="5543474" y="4894644"/>
                </a:lnTo>
                <a:lnTo>
                  <a:pt x="5543474" y="4839280"/>
                </a:lnTo>
                <a:cubicBezTo>
                  <a:pt x="5543474" y="4832533"/>
                  <a:pt x="5540696" y="4829160"/>
                  <a:pt x="5535140" y="4829160"/>
                </a:cubicBezTo>
                <a:close/>
                <a:moveTo>
                  <a:pt x="5342705" y="4829160"/>
                </a:moveTo>
                <a:lnTo>
                  <a:pt x="5342705" y="4859223"/>
                </a:lnTo>
                <a:lnTo>
                  <a:pt x="5358035" y="4859223"/>
                </a:lnTo>
                <a:lnTo>
                  <a:pt x="5358035" y="4879536"/>
                </a:lnTo>
                <a:lnTo>
                  <a:pt x="5422424" y="4938102"/>
                </a:lnTo>
                <a:lnTo>
                  <a:pt x="5344194" y="4938102"/>
                </a:lnTo>
                <a:lnTo>
                  <a:pt x="5344194" y="4968165"/>
                </a:lnTo>
                <a:lnTo>
                  <a:pt x="5466084" y="4968165"/>
                </a:lnTo>
                <a:lnTo>
                  <a:pt x="5466084" y="4938251"/>
                </a:lnTo>
                <a:lnTo>
                  <a:pt x="5438816" y="4913545"/>
                </a:lnTo>
                <a:cubicBezTo>
                  <a:pt x="5456995" y="4904913"/>
                  <a:pt x="5466084" y="4890526"/>
                  <a:pt x="5466084" y="4870385"/>
                </a:cubicBezTo>
                <a:lnTo>
                  <a:pt x="5466084" y="4837643"/>
                </a:lnTo>
                <a:cubicBezTo>
                  <a:pt x="5466084" y="4831987"/>
                  <a:pt x="5463703" y="4829160"/>
                  <a:pt x="5458940" y="4829160"/>
                </a:cubicBezTo>
                <a:lnTo>
                  <a:pt x="5418459" y="4829160"/>
                </a:lnTo>
                <a:lnTo>
                  <a:pt x="5418459" y="4859223"/>
                </a:lnTo>
                <a:lnTo>
                  <a:pt x="5435425" y="4859223"/>
                </a:lnTo>
                <a:lnTo>
                  <a:pt x="5435425" y="4867669"/>
                </a:lnTo>
                <a:cubicBezTo>
                  <a:pt x="5435425" y="4873498"/>
                  <a:pt x="5433733" y="4878882"/>
                  <a:pt x="5430349" y="4883821"/>
                </a:cubicBezTo>
                <a:cubicBezTo>
                  <a:pt x="5426667" y="4889353"/>
                  <a:pt x="5422039" y="4892464"/>
                  <a:pt x="5416464" y="4893156"/>
                </a:cubicBezTo>
                <a:lnTo>
                  <a:pt x="5388544" y="4867706"/>
                </a:lnTo>
                <a:lnTo>
                  <a:pt x="5388544" y="4837675"/>
                </a:lnTo>
                <a:cubicBezTo>
                  <a:pt x="5388544" y="4831998"/>
                  <a:pt x="5386205" y="4829160"/>
                  <a:pt x="5381526" y="4829160"/>
                </a:cubicBezTo>
                <a:close/>
                <a:moveTo>
                  <a:pt x="5146848" y="4829160"/>
                </a:moveTo>
                <a:lnTo>
                  <a:pt x="5146848" y="4859223"/>
                </a:lnTo>
                <a:lnTo>
                  <a:pt x="5219327" y="4859223"/>
                </a:lnTo>
                <a:lnTo>
                  <a:pt x="5219327" y="4968165"/>
                </a:lnTo>
                <a:lnTo>
                  <a:pt x="5251474" y="4968165"/>
                </a:lnTo>
                <a:lnTo>
                  <a:pt x="5251474" y="4859074"/>
                </a:lnTo>
                <a:cubicBezTo>
                  <a:pt x="5251474" y="4848755"/>
                  <a:pt x="5250829" y="4841711"/>
                  <a:pt x="5249539" y="4837940"/>
                </a:cubicBezTo>
                <a:cubicBezTo>
                  <a:pt x="5247554" y="4832087"/>
                  <a:pt x="5243437" y="4829160"/>
                  <a:pt x="5237186" y="4829160"/>
                </a:cubicBezTo>
                <a:close/>
                <a:moveTo>
                  <a:pt x="5020939" y="4829160"/>
                </a:moveTo>
                <a:lnTo>
                  <a:pt x="5020939" y="4859223"/>
                </a:lnTo>
                <a:lnTo>
                  <a:pt x="5087912" y="4859223"/>
                </a:lnTo>
                <a:lnTo>
                  <a:pt x="5087912" y="4968165"/>
                </a:lnTo>
                <a:lnTo>
                  <a:pt x="5120058" y="4968165"/>
                </a:lnTo>
                <a:lnTo>
                  <a:pt x="5120058" y="4859223"/>
                </a:lnTo>
                <a:lnTo>
                  <a:pt x="5127053" y="4859223"/>
                </a:lnTo>
                <a:cubicBezTo>
                  <a:pt x="5129831" y="4859223"/>
                  <a:pt x="5131221" y="4856880"/>
                  <a:pt x="5131221" y="4852193"/>
                </a:cubicBezTo>
                <a:lnTo>
                  <a:pt x="5131221" y="4835889"/>
                </a:lnTo>
                <a:cubicBezTo>
                  <a:pt x="5131221" y="4831403"/>
                  <a:pt x="5129286" y="4829160"/>
                  <a:pt x="5125416" y="4829160"/>
                </a:cubicBezTo>
                <a:close/>
                <a:moveTo>
                  <a:pt x="4874938" y="4829160"/>
                </a:moveTo>
                <a:lnTo>
                  <a:pt x="4874938" y="4859223"/>
                </a:lnTo>
                <a:lnTo>
                  <a:pt x="4886249" y="4859223"/>
                </a:lnTo>
                <a:lnTo>
                  <a:pt x="4877320" y="4883896"/>
                </a:lnTo>
                <a:lnTo>
                  <a:pt x="4877320" y="4914364"/>
                </a:lnTo>
                <a:cubicBezTo>
                  <a:pt x="4877320" y="4931011"/>
                  <a:pt x="4882901" y="4944586"/>
                  <a:pt x="4894063" y="4955089"/>
                </a:cubicBezTo>
                <a:cubicBezTo>
                  <a:pt x="4905225" y="4965592"/>
                  <a:pt x="4919487" y="4970844"/>
                  <a:pt x="4936851" y="4970844"/>
                </a:cubicBezTo>
                <a:cubicBezTo>
                  <a:pt x="4951932" y="4970844"/>
                  <a:pt x="4964880" y="4967371"/>
                  <a:pt x="4975695" y="4960426"/>
                </a:cubicBezTo>
                <a:cubicBezTo>
                  <a:pt x="4987502" y="4952885"/>
                  <a:pt x="4995687" y="4941872"/>
                  <a:pt x="5000252" y="4927386"/>
                </a:cubicBezTo>
                <a:lnTo>
                  <a:pt x="5000252" y="4842256"/>
                </a:lnTo>
                <a:cubicBezTo>
                  <a:pt x="5000252" y="4833525"/>
                  <a:pt x="4995985" y="4829160"/>
                  <a:pt x="4987452" y="4829160"/>
                </a:cubicBezTo>
                <a:close/>
                <a:moveTo>
                  <a:pt x="4796655" y="4829160"/>
                </a:moveTo>
                <a:lnTo>
                  <a:pt x="4796655" y="4859223"/>
                </a:lnTo>
                <a:lnTo>
                  <a:pt x="4816002" y="4859223"/>
                </a:lnTo>
                <a:lnTo>
                  <a:pt x="4816002" y="4968165"/>
                </a:lnTo>
                <a:lnTo>
                  <a:pt x="4848149" y="4968165"/>
                </a:lnTo>
                <a:lnTo>
                  <a:pt x="4848149" y="4841661"/>
                </a:lnTo>
                <a:cubicBezTo>
                  <a:pt x="4848149" y="4838982"/>
                  <a:pt x="4847455" y="4836353"/>
                  <a:pt x="4846066" y="4833773"/>
                </a:cubicBezTo>
                <a:cubicBezTo>
                  <a:pt x="4844379" y="4830698"/>
                  <a:pt x="4842196" y="4829160"/>
                  <a:pt x="4839517" y="4829160"/>
                </a:cubicBezTo>
                <a:close/>
                <a:moveTo>
                  <a:pt x="4722538" y="4829160"/>
                </a:moveTo>
                <a:lnTo>
                  <a:pt x="4722538" y="4859223"/>
                </a:lnTo>
                <a:lnTo>
                  <a:pt x="4741737" y="4859223"/>
                </a:lnTo>
                <a:lnTo>
                  <a:pt x="4732361" y="4883905"/>
                </a:lnTo>
                <a:lnTo>
                  <a:pt x="4732361" y="5011176"/>
                </a:lnTo>
                <a:lnTo>
                  <a:pt x="4764508" y="5011176"/>
                </a:lnTo>
                <a:lnTo>
                  <a:pt x="4764508" y="4878868"/>
                </a:lnTo>
                <a:lnTo>
                  <a:pt x="4772693" y="4858776"/>
                </a:lnTo>
                <a:lnTo>
                  <a:pt x="4772693" y="4839578"/>
                </a:lnTo>
                <a:cubicBezTo>
                  <a:pt x="4772693" y="4836700"/>
                  <a:pt x="4771902" y="4834245"/>
                  <a:pt x="4770319" y="4832211"/>
                </a:cubicBezTo>
                <a:cubicBezTo>
                  <a:pt x="4768736" y="4830177"/>
                  <a:pt x="4767005" y="4829160"/>
                  <a:pt x="4765127" y="4829160"/>
                </a:cubicBezTo>
                <a:close/>
                <a:moveTo>
                  <a:pt x="4310433" y="4829160"/>
                </a:moveTo>
                <a:lnTo>
                  <a:pt x="4332758" y="4864134"/>
                </a:lnTo>
                <a:cubicBezTo>
                  <a:pt x="4318073" y="4869470"/>
                  <a:pt x="4310731" y="4879748"/>
                  <a:pt x="4310731" y="4894967"/>
                </a:cubicBezTo>
                <a:cubicBezTo>
                  <a:pt x="4310731" y="4897635"/>
                  <a:pt x="4311475" y="4902033"/>
                  <a:pt x="4312963" y="4908159"/>
                </a:cubicBezTo>
                <a:lnTo>
                  <a:pt x="4319916" y="4938102"/>
                </a:lnTo>
                <a:lnTo>
                  <a:pt x="4311017" y="4938102"/>
                </a:lnTo>
                <a:cubicBezTo>
                  <a:pt x="4308842" y="4938102"/>
                  <a:pt x="4307754" y="4941592"/>
                  <a:pt x="4307754" y="4948571"/>
                </a:cubicBezTo>
                <a:lnTo>
                  <a:pt x="4307754" y="4968165"/>
                </a:lnTo>
                <a:lnTo>
                  <a:pt x="4357463" y="4968165"/>
                </a:lnTo>
                <a:lnTo>
                  <a:pt x="4345408" y="4910894"/>
                </a:lnTo>
                <a:lnTo>
                  <a:pt x="4342580" y="4897504"/>
                </a:lnTo>
                <a:cubicBezTo>
                  <a:pt x="4342580" y="4895621"/>
                  <a:pt x="4343343" y="4893737"/>
                  <a:pt x="4344867" y="4891852"/>
                </a:cubicBezTo>
                <a:cubicBezTo>
                  <a:pt x="4346392" y="4889968"/>
                  <a:pt x="4347713" y="4889026"/>
                  <a:pt x="4348831" y="4889026"/>
                </a:cubicBezTo>
                <a:lnTo>
                  <a:pt x="4400772" y="4968165"/>
                </a:lnTo>
                <a:lnTo>
                  <a:pt x="4437533" y="4968165"/>
                </a:lnTo>
                <a:lnTo>
                  <a:pt x="4404344" y="4915712"/>
                </a:lnTo>
                <a:cubicBezTo>
                  <a:pt x="4424485" y="4898066"/>
                  <a:pt x="4434556" y="4881707"/>
                  <a:pt x="4434556" y="4866636"/>
                </a:cubicBezTo>
                <a:lnTo>
                  <a:pt x="4434556" y="4850426"/>
                </a:lnTo>
                <a:cubicBezTo>
                  <a:pt x="4434556" y="4838926"/>
                  <a:pt x="4431282" y="4831837"/>
                  <a:pt x="4424733" y="4829160"/>
                </a:cubicBezTo>
                <a:lnTo>
                  <a:pt x="4390056" y="4829160"/>
                </a:lnTo>
                <a:lnTo>
                  <a:pt x="4390056" y="4859223"/>
                </a:lnTo>
                <a:lnTo>
                  <a:pt x="4403600" y="4859223"/>
                </a:lnTo>
                <a:lnTo>
                  <a:pt x="4403600" y="4868564"/>
                </a:lnTo>
                <a:cubicBezTo>
                  <a:pt x="4403600" y="4879734"/>
                  <a:pt x="4398639" y="4886950"/>
                  <a:pt x="4388717" y="4890212"/>
                </a:cubicBezTo>
                <a:lnTo>
                  <a:pt x="4352254" y="4835264"/>
                </a:lnTo>
                <a:cubicBezTo>
                  <a:pt x="4350270" y="4832385"/>
                  <a:pt x="4348881" y="4830698"/>
                  <a:pt x="4348087" y="4830201"/>
                </a:cubicBezTo>
                <a:cubicBezTo>
                  <a:pt x="4346995" y="4829507"/>
                  <a:pt x="4344614" y="4829160"/>
                  <a:pt x="4340943" y="4829160"/>
                </a:cubicBezTo>
                <a:close/>
                <a:moveTo>
                  <a:pt x="4154461" y="4829160"/>
                </a:moveTo>
                <a:lnTo>
                  <a:pt x="4154461" y="4859223"/>
                </a:lnTo>
                <a:lnTo>
                  <a:pt x="4166517" y="4859223"/>
                </a:lnTo>
                <a:lnTo>
                  <a:pt x="4157438" y="4882670"/>
                </a:lnTo>
                <a:lnTo>
                  <a:pt x="4157438" y="4910866"/>
                </a:lnTo>
                <a:lnTo>
                  <a:pt x="4205063" y="4910866"/>
                </a:lnTo>
                <a:lnTo>
                  <a:pt x="4205063" y="4881994"/>
                </a:lnTo>
                <a:lnTo>
                  <a:pt x="4186608" y="4881994"/>
                </a:lnTo>
                <a:lnTo>
                  <a:pt x="4186608" y="4859223"/>
                </a:lnTo>
                <a:lnTo>
                  <a:pt x="4243609" y="4859223"/>
                </a:lnTo>
                <a:lnTo>
                  <a:pt x="4243609" y="4926981"/>
                </a:lnTo>
                <a:cubicBezTo>
                  <a:pt x="4243609" y="4934395"/>
                  <a:pt x="4239734" y="4938102"/>
                  <a:pt x="4231982" y="4938102"/>
                </a:cubicBezTo>
                <a:lnTo>
                  <a:pt x="4154759" y="4938102"/>
                </a:lnTo>
                <a:lnTo>
                  <a:pt x="4154759" y="4968165"/>
                </a:lnTo>
                <a:lnTo>
                  <a:pt x="4239145" y="4968165"/>
                </a:lnTo>
                <a:cubicBezTo>
                  <a:pt x="4250356" y="4968165"/>
                  <a:pt x="4259261" y="4965536"/>
                  <a:pt x="4265859" y="4960277"/>
                </a:cubicBezTo>
                <a:cubicBezTo>
                  <a:pt x="4272457" y="4955019"/>
                  <a:pt x="4275756" y="4948321"/>
                  <a:pt x="4275756" y="4940185"/>
                </a:cubicBezTo>
                <a:lnTo>
                  <a:pt x="4275756" y="4837643"/>
                </a:lnTo>
                <a:cubicBezTo>
                  <a:pt x="4275756" y="4831987"/>
                  <a:pt x="4272383" y="4829160"/>
                  <a:pt x="4265636" y="4829160"/>
                </a:cubicBezTo>
                <a:close/>
                <a:moveTo>
                  <a:pt x="3947590" y="4829160"/>
                </a:moveTo>
                <a:lnTo>
                  <a:pt x="3947590" y="4859223"/>
                </a:lnTo>
                <a:lnTo>
                  <a:pt x="3962176" y="4859223"/>
                </a:lnTo>
                <a:lnTo>
                  <a:pt x="3955478" y="4881666"/>
                </a:lnTo>
                <a:lnTo>
                  <a:pt x="3955478" y="4968165"/>
                </a:lnTo>
                <a:lnTo>
                  <a:pt x="4091891" y="4968165"/>
                </a:lnTo>
                <a:cubicBezTo>
                  <a:pt x="4099115" y="4968165"/>
                  <a:pt x="4105647" y="4965933"/>
                  <a:pt x="4111485" y="4961468"/>
                </a:cubicBezTo>
                <a:cubicBezTo>
                  <a:pt x="4117917" y="4956606"/>
                  <a:pt x="4122222" y="4949909"/>
                  <a:pt x="4124398" y="4941376"/>
                </a:cubicBezTo>
                <a:lnTo>
                  <a:pt x="4124398" y="4841661"/>
                </a:lnTo>
                <a:cubicBezTo>
                  <a:pt x="4124398" y="4835311"/>
                  <a:pt x="4122711" y="4831144"/>
                  <a:pt x="4119338" y="4829160"/>
                </a:cubicBezTo>
                <a:lnTo>
                  <a:pt x="4074392" y="4829160"/>
                </a:lnTo>
                <a:lnTo>
                  <a:pt x="4074392" y="4859223"/>
                </a:lnTo>
                <a:lnTo>
                  <a:pt x="4092251" y="4859223"/>
                </a:lnTo>
                <a:lnTo>
                  <a:pt x="4092251" y="4929651"/>
                </a:lnTo>
                <a:cubicBezTo>
                  <a:pt x="4092251" y="4935285"/>
                  <a:pt x="4089622" y="4938102"/>
                  <a:pt x="4084363" y="4938102"/>
                </a:cubicBezTo>
                <a:lnTo>
                  <a:pt x="4056681" y="4938102"/>
                </a:lnTo>
                <a:lnTo>
                  <a:pt x="4056681" y="4841645"/>
                </a:lnTo>
                <a:cubicBezTo>
                  <a:pt x="4056681" y="4835303"/>
                  <a:pt x="4054945" y="4831141"/>
                  <a:pt x="4051472" y="4829160"/>
                </a:cubicBezTo>
                <a:lnTo>
                  <a:pt x="4008461" y="4829160"/>
                </a:lnTo>
                <a:lnTo>
                  <a:pt x="4008461" y="4859223"/>
                </a:lnTo>
                <a:lnTo>
                  <a:pt x="4024534" y="4859223"/>
                </a:lnTo>
                <a:lnTo>
                  <a:pt x="4024534" y="4938102"/>
                </a:lnTo>
                <a:lnTo>
                  <a:pt x="3987625" y="4938102"/>
                </a:lnTo>
                <a:lnTo>
                  <a:pt x="3987625" y="4859223"/>
                </a:lnTo>
                <a:lnTo>
                  <a:pt x="3995662" y="4859223"/>
                </a:lnTo>
                <a:cubicBezTo>
                  <a:pt x="3995463" y="4856132"/>
                  <a:pt x="3995463" y="4850299"/>
                  <a:pt x="3995662" y="4841724"/>
                </a:cubicBezTo>
                <a:cubicBezTo>
                  <a:pt x="3995662" y="4835341"/>
                  <a:pt x="3993920" y="4831153"/>
                  <a:pt x="3990437" y="4829160"/>
                </a:cubicBezTo>
                <a:close/>
                <a:moveTo>
                  <a:pt x="3822872" y="4829160"/>
                </a:moveTo>
                <a:lnTo>
                  <a:pt x="3822872" y="4859223"/>
                </a:lnTo>
                <a:lnTo>
                  <a:pt x="3895352" y="4859223"/>
                </a:lnTo>
                <a:lnTo>
                  <a:pt x="3895352" y="4968165"/>
                </a:lnTo>
                <a:lnTo>
                  <a:pt x="3927499" y="4968165"/>
                </a:lnTo>
                <a:lnTo>
                  <a:pt x="3927499" y="4859074"/>
                </a:lnTo>
                <a:cubicBezTo>
                  <a:pt x="3927499" y="4848755"/>
                  <a:pt x="3926854" y="4841711"/>
                  <a:pt x="3925564" y="4837940"/>
                </a:cubicBezTo>
                <a:cubicBezTo>
                  <a:pt x="3923579" y="4832087"/>
                  <a:pt x="3919462" y="4829160"/>
                  <a:pt x="3913211" y="4829160"/>
                </a:cubicBezTo>
                <a:close/>
                <a:moveTo>
                  <a:pt x="3677170" y="4829160"/>
                </a:moveTo>
                <a:lnTo>
                  <a:pt x="3677170" y="4859223"/>
                </a:lnTo>
                <a:lnTo>
                  <a:pt x="3689969" y="4859223"/>
                </a:lnTo>
                <a:lnTo>
                  <a:pt x="3679253" y="4885021"/>
                </a:lnTo>
                <a:lnTo>
                  <a:pt x="3679253" y="4938102"/>
                </a:lnTo>
                <a:lnTo>
                  <a:pt x="3664968" y="4938102"/>
                </a:lnTo>
                <a:lnTo>
                  <a:pt x="3664968" y="4968165"/>
                </a:lnTo>
                <a:lnTo>
                  <a:pt x="3711400" y="4968165"/>
                </a:lnTo>
                <a:lnTo>
                  <a:pt x="3711400" y="4859223"/>
                </a:lnTo>
                <a:lnTo>
                  <a:pt x="3766913" y="4859223"/>
                </a:lnTo>
                <a:lnTo>
                  <a:pt x="3766913" y="4968165"/>
                </a:lnTo>
                <a:lnTo>
                  <a:pt x="3799060" y="4968165"/>
                </a:lnTo>
                <a:lnTo>
                  <a:pt x="3799060" y="4847763"/>
                </a:lnTo>
                <a:cubicBezTo>
                  <a:pt x="3799060" y="4835361"/>
                  <a:pt x="3794198" y="4829160"/>
                  <a:pt x="3784475" y="4829160"/>
                </a:cubicBezTo>
                <a:close/>
                <a:moveTo>
                  <a:pt x="3374306" y="4829160"/>
                </a:moveTo>
                <a:lnTo>
                  <a:pt x="3374306" y="4859223"/>
                </a:lnTo>
                <a:lnTo>
                  <a:pt x="3394845" y="4859223"/>
                </a:lnTo>
                <a:lnTo>
                  <a:pt x="3394845" y="4938102"/>
                </a:lnTo>
                <a:lnTo>
                  <a:pt x="3369991" y="4938102"/>
                </a:lnTo>
                <a:lnTo>
                  <a:pt x="3369991" y="4968165"/>
                </a:lnTo>
                <a:lnTo>
                  <a:pt x="3426992" y="4968165"/>
                </a:lnTo>
                <a:lnTo>
                  <a:pt x="3426992" y="4838982"/>
                </a:lnTo>
                <a:cubicBezTo>
                  <a:pt x="3426992" y="4832434"/>
                  <a:pt x="3424561" y="4829160"/>
                  <a:pt x="3419699" y="4829160"/>
                </a:cubicBezTo>
                <a:close/>
                <a:moveTo>
                  <a:pt x="3291707" y="4829160"/>
                </a:moveTo>
                <a:lnTo>
                  <a:pt x="3291707" y="4859223"/>
                </a:lnTo>
                <a:lnTo>
                  <a:pt x="3311054" y="4859223"/>
                </a:lnTo>
                <a:lnTo>
                  <a:pt x="3311054" y="4968165"/>
                </a:lnTo>
                <a:lnTo>
                  <a:pt x="3343202" y="4968165"/>
                </a:lnTo>
                <a:lnTo>
                  <a:pt x="3343202" y="4841661"/>
                </a:lnTo>
                <a:cubicBezTo>
                  <a:pt x="3343202" y="4838982"/>
                  <a:pt x="3342507" y="4836353"/>
                  <a:pt x="3341118" y="4833773"/>
                </a:cubicBezTo>
                <a:cubicBezTo>
                  <a:pt x="3339431" y="4830698"/>
                  <a:pt x="3337248" y="4829160"/>
                  <a:pt x="3334570" y="4829160"/>
                </a:cubicBezTo>
                <a:close/>
                <a:moveTo>
                  <a:pt x="2819624" y="4829160"/>
                </a:moveTo>
                <a:lnTo>
                  <a:pt x="2819624" y="4859223"/>
                </a:lnTo>
                <a:lnTo>
                  <a:pt x="2829446" y="4859223"/>
                </a:lnTo>
                <a:lnTo>
                  <a:pt x="2819624" y="4881070"/>
                </a:lnTo>
                <a:lnTo>
                  <a:pt x="2819624" y="4968165"/>
                </a:lnTo>
                <a:lnTo>
                  <a:pt x="2851771" y="4968165"/>
                </a:lnTo>
                <a:lnTo>
                  <a:pt x="2851771" y="4859223"/>
                </a:lnTo>
                <a:lnTo>
                  <a:pt x="2909367" y="4859223"/>
                </a:lnTo>
                <a:lnTo>
                  <a:pt x="2909367" y="4968165"/>
                </a:lnTo>
                <a:lnTo>
                  <a:pt x="2941663" y="4968165"/>
                </a:lnTo>
                <a:lnTo>
                  <a:pt x="2941663" y="4842554"/>
                </a:lnTo>
                <a:cubicBezTo>
                  <a:pt x="2941663" y="4833624"/>
                  <a:pt x="2936751" y="4829160"/>
                  <a:pt x="2926929" y="4829160"/>
                </a:cubicBezTo>
                <a:close/>
                <a:moveTo>
                  <a:pt x="2680619" y="4829160"/>
                </a:moveTo>
                <a:lnTo>
                  <a:pt x="2680619" y="4859223"/>
                </a:lnTo>
                <a:lnTo>
                  <a:pt x="2749526" y="4859223"/>
                </a:lnTo>
                <a:lnTo>
                  <a:pt x="2749526" y="4938102"/>
                </a:lnTo>
                <a:lnTo>
                  <a:pt x="2681660" y="4938102"/>
                </a:lnTo>
                <a:lnTo>
                  <a:pt x="2681660" y="4968165"/>
                </a:lnTo>
                <a:lnTo>
                  <a:pt x="2793876" y="4968165"/>
                </a:lnTo>
                <a:lnTo>
                  <a:pt x="2793876" y="4938102"/>
                </a:lnTo>
                <a:lnTo>
                  <a:pt x="2781672" y="4938102"/>
                </a:lnTo>
                <a:lnTo>
                  <a:pt x="2781672" y="4845954"/>
                </a:lnTo>
                <a:cubicBezTo>
                  <a:pt x="2781672" y="4841396"/>
                  <a:pt x="2780236" y="4837458"/>
                  <a:pt x="2777363" y="4834138"/>
                </a:cubicBezTo>
                <a:cubicBezTo>
                  <a:pt x="2774489" y="4830819"/>
                  <a:pt x="2770874" y="4829160"/>
                  <a:pt x="2766515" y="4829160"/>
                </a:cubicBezTo>
                <a:close/>
                <a:moveTo>
                  <a:pt x="2556049" y="4829160"/>
                </a:moveTo>
                <a:lnTo>
                  <a:pt x="2556049" y="4859223"/>
                </a:lnTo>
                <a:lnTo>
                  <a:pt x="2628528" y="4859223"/>
                </a:lnTo>
                <a:lnTo>
                  <a:pt x="2628528" y="4968165"/>
                </a:lnTo>
                <a:lnTo>
                  <a:pt x="2660675" y="4968165"/>
                </a:lnTo>
                <a:lnTo>
                  <a:pt x="2660675" y="4859074"/>
                </a:lnTo>
                <a:cubicBezTo>
                  <a:pt x="2660675" y="4848755"/>
                  <a:pt x="2660030" y="4841711"/>
                  <a:pt x="2658740" y="4837940"/>
                </a:cubicBezTo>
                <a:cubicBezTo>
                  <a:pt x="2656756" y="4832087"/>
                  <a:pt x="2652639" y="4829160"/>
                  <a:pt x="2646388" y="4829160"/>
                </a:cubicBezTo>
                <a:close/>
                <a:moveTo>
                  <a:pt x="2195885" y="4829160"/>
                </a:moveTo>
                <a:lnTo>
                  <a:pt x="2218209" y="4864134"/>
                </a:lnTo>
                <a:cubicBezTo>
                  <a:pt x="2203525" y="4869470"/>
                  <a:pt x="2196182" y="4879748"/>
                  <a:pt x="2196182" y="4894967"/>
                </a:cubicBezTo>
                <a:cubicBezTo>
                  <a:pt x="2196182" y="4897635"/>
                  <a:pt x="2196926" y="4902033"/>
                  <a:pt x="2198415" y="4908159"/>
                </a:cubicBezTo>
                <a:lnTo>
                  <a:pt x="2205368" y="4938102"/>
                </a:lnTo>
                <a:lnTo>
                  <a:pt x="2196468" y="4938102"/>
                </a:lnTo>
                <a:cubicBezTo>
                  <a:pt x="2194293" y="4938102"/>
                  <a:pt x="2193205" y="4941592"/>
                  <a:pt x="2193205" y="4948571"/>
                </a:cubicBezTo>
                <a:lnTo>
                  <a:pt x="2193205" y="4968165"/>
                </a:lnTo>
                <a:lnTo>
                  <a:pt x="2242915" y="4968165"/>
                </a:lnTo>
                <a:lnTo>
                  <a:pt x="2230859" y="4910894"/>
                </a:lnTo>
                <a:lnTo>
                  <a:pt x="2228031" y="4897504"/>
                </a:lnTo>
                <a:cubicBezTo>
                  <a:pt x="2228031" y="4895621"/>
                  <a:pt x="2228794" y="4893737"/>
                  <a:pt x="2230318" y="4891852"/>
                </a:cubicBezTo>
                <a:cubicBezTo>
                  <a:pt x="2231844" y="4889968"/>
                  <a:pt x="2233164" y="4889026"/>
                  <a:pt x="2234282" y="4889026"/>
                </a:cubicBezTo>
                <a:lnTo>
                  <a:pt x="2286224" y="4968165"/>
                </a:lnTo>
                <a:lnTo>
                  <a:pt x="2322984" y="4968165"/>
                </a:lnTo>
                <a:lnTo>
                  <a:pt x="2289795" y="4915712"/>
                </a:lnTo>
                <a:cubicBezTo>
                  <a:pt x="2309937" y="4898066"/>
                  <a:pt x="2320008" y="4881707"/>
                  <a:pt x="2320008" y="4866636"/>
                </a:cubicBezTo>
                <a:lnTo>
                  <a:pt x="2320008" y="4850426"/>
                </a:lnTo>
                <a:cubicBezTo>
                  <a:pt x="2320008" y="4838926"/>
                  <a:pt x="2316733" y="4831837"/>
                  <a:pt x="2310185" y="4829160"/>
                </a:cubicBezTo>
                <a:lnTo>
                  <a:pt x="2275508" y="4829160"/>
                </a:lnTo>
                <a:lnTo>
                  <a:pt x="2275508" y="4859223"/>
                </a:lnTo>
                <a:lnTo>
                  <a:pt x="2289051" y="4859223"/>
                </a:lnTo>
                <a:lnTo>
                  <a:pt x="2289051" y="4868564"/>
                </a:lnTo>
                <a:cubicBezTo>
                  <a:pt x="2289051" y="4879734"/>
                  <a:pt x="2284090" y="4886950"/>
                  <a:pt x="2274168" y="4890212"/>
                </a:cubicBezTo>
                <a:lnTo>
                  <a:pt x="2237706" y="4835264"/>
                </a:lnTo>
                <a:cubicBezTo>
                  <a:pt x="2235721" y="4832385"/>
                  <a:pt x="2234332" y="4830698"/>
                  <a:pt x="2233538" y="4830201"/>
                </a:cubicBezTo>
                <a:cubicBezTo>
                  <a:pt x="2232447" y="4829507"/>
                  <a:pt x="2230066" y="4829160"/>
                  <a:pt x="2226395" y="4829160"/>
                </a:cubicBezTo>
                <a:close/>
                <a:moveTo>
                  <a:pt x="2038871" y="4829160"/>
                </a:moveTo>
                <a:lnTo>
                  <a:pt x="2038871" y="4859223"/>
                </a:lnTo>
                <a:lnTo>
                  <a:pt x="2051670" y="4859223"/>
                </a:lnTo>
                <a:lnTo>
                  <a:pt x="2040955" y="4885021"/>
                </a:lnTo>
                <a:lnTo>
                  <a:pt x="2040955" y="4938102"/>
                </a:lnTo>
                <a:lnTo>
                  <a:pt x="2026667" y="4938102"/>
                </a:lnTo>
                <a:lnTo>
                  <a:pt x="2026667" y="4968165"/>
                </a:lnTo>
                <a:lnTo>
                  <a:pt x="2073102" y="4968165"/>
                </a:lnTo>
                <a:lnTo>
                  <a:pt x="2073102" y="4859223"/>
                </a:lnTo>
                <a:lnTo>
                  <a:pt x="2128615" y="4859223"/>
                </a:lnTo>
                <a:lnTo>
                  <a:pt x="2128615" y="4968165"/>
                </a:lnTo>
                <a:lnTo>
                  <a:pt x="2160761" y="4968165"/>
                </a:lnTo>
                <a:lnTo>
                  <a:pt x="2160761" y="4847763"/>
                </a:lnTo>
                <a:cubicBezTo>
                  <a:pt x="2160761" y="4835361"/>
                  <a:pt x="2155900" y="4829160"/>
                  <a:pt x="2146176" y="4829160"/>
                </a:cubicBezTo>
                <a:close/>
                <a:moveTo>
                  <a:pt x="1793156" y="4829160"/>
                </a:moveTo>
                <a:lnTo>
                  <a:pt x="1793156" y="4859223"/>
                </a:lnTo>
                <a:lnTo>
                  <a:pt x="1880667" y="4859223"/>
                </a:lnTo>
                <a:lnTo>
                  <a:pt x="1880667" y="4968165"/>
                </a:lnTo>
                <a:lnTo>
                  <a:pt x="1912962" y="4968165"/>
                </a:lnTo>
                <a:lnTo>
                  <a:pt x="1912962" y="4859074"/>
                </a:lnTo>
                <a:cubicBezTo>
                  <a:pt x="1912962" y="4848755"/>
                  <a:pt x="1912318" y="4841711"/>
                  <a:pt x="1911027" y="4837940"/>
                </a:cubicBezTo>
                <a:cubicBezTo>
                  <a:pt x="1909043" y="4832087"/>
                  <a:pt x="1904876" y="4829160"/>
                  <a:pt x="1898526" y="4829160"/>
                </a:cubicBezTo>
                <a:close/>
                <a:moveTo>
                  <a:pt x="1639118" y="4829160"/>
                </a:moveTo>
                <a:lnTo>
                  <a:pt x="1639118" y="4859223"/>
                </a:lnTo>
                <a:lnTo>
                  <a:pt x="1727969" y="4859223"/>
                </a:lnTo>
                <a:lnTo>
                  <a:pt x="1727969" y="4917789"/>
                </a:lnTo>
                <a:cubicBezTo>
                  <a:pt x="1727969" y="4923028"/>
                  <a:pt x="1726215" y="4927525"/>
                  <a:pt x="1722709" y="4931281"/>
                </a:cubicBezTo>
                <a:cubicBezTo>
                  <a:pt x="1718499" y="4935828"/>
                  <a:pt x="1712387" y="4938102"/>
                  <a:pt x="1704370" y="4938102"/>
                </a:cubicBezTo>
                <a:lnTo>
                  <a:pt x="1697906" y="4938102"/>
                </a:lnTo>
                <a:lnTo>
                  <a:pt x="1697906" y="4968165"/>
                </a:lnTo>
                <a:lnTo>
                  <a:pt x="1705514" y="4968165"/>
                </a:lnTo>
                <a:cubicBezTo>
                  <a:pt x="1719935" y="4968165"/>
                  <a:pt x="1731920" y="4964940"/>
                  <a:pt x="1741468" y="4958491"/>
                </a:cubicBezTo>
                <a:cubicBezTo>
                  <a:pt x="1753999" y="4949959"/>
                  <a:pt x="1760265" y="4936713"/>
                  <a:pt x="1760265" y="4918754"/>
                </a:cubicBezTo>
                <a:lnTo>
                  <a:pt x="1760265" y="4840470"/>
                </a:lnTo>
                <a:cubicBezTo>
                  <a:pt x="1760265" y="4837494"/>
                  <a:pt x="1759322" y="4834865"/>
                  <a:pt x="1757437" y="4832583"/>
                </a:cubicBezTo>
                <a:cubicBezTo>
                  <a:pt x="1755552" y="4830301"/>
                  <a:pt x="1753220" y="4829160"/>
                  <a:pt x="1750442" y="4829160"/>
                </a:cubicBezTo>
                <a:close/>
                <a:moveTo>
                  <a:pt x="1556518" y="4829160"/>
                </a:moveTo>
                <a:lnTo>
                  <a:pt x="1556518" y="4859223"/>
                </a:lnTo>
                <a:lnTo>
                  <a:pt x="1576908" y="4859223"/>
                </a:lnTo>
                <a:lnTo>
                  <a:pt x="1576908" y="4894644"/>
                </a:lnTo>
                <a:lnTo>
                  <a:pt x="1609650" y="4894644"/>
                </a:lnTo>
                <a:lnTo>
                  <a:pt x="1609650" y="4839280"/>
                </a:lnTo>
                <a:cubicBezTo>
                  <a:pt x="1609650" y="4832533"/>
                  <a:pt x="1606872" y="4829160"/>
                  <a:pt x="1601316" y="4829160"/>
                </a:cubicBezTo>
                <a:close/>
                <a:moveTo>
                  <a:pt x="1432098" y="4829160"/>
                </a:moveTo>
                <a:lnTo>
                  <a:pt x="1432098" y="4859223"/>
                </a:lnTo>
                <a:lnTo>
                  <a:pt x="1504578" y="4859223"/>
                </a:lnTo>
                <a:lnTo>
                  <a:pt x="1504578" y="4968165"/>
                </a:lnTo>
                <a:lnTo>
                  <a:pt x="1536725" y="4968165"/>
                </a:lnTo>
                <a:lnTo>
                  <a:pt x="1536725" y="4859074"/>
                </a:lnTo>
                <a:cubicBezTo>
                  <a:pt x="1536725" y="4848755"/>
                  <a:pt x="1536079" y="4841711"/>
                  <a:pt x="1534790" y="4837940"/>
                </a:cubicBezTo>
                <a:cubicBezTo>
                  <a:pt x="1532805" y="4832087"/>
                  <a:pt x="1528687" y="4829160"/>
                  <a:pt x="1522437" y="4829160"/>
                </a:cubicBezTo>
                <a:close/>
                <a:moveTo>
                  <a:pt x="1358131" y="4829160"/>
                </a:moveTo>
                <a:lnTo>
                  <a:pt x="1358131" y="4859223"/>
                </a:lnTo>
                <a:lnTo>
                  <a:pt x="1377478" y="4859223"/>
                </a:lnTo>
                <a:lnTo>
                  <a:pt x="1377478" y="4968165"/>
                </a:lnTo>
                <a:lnTo>
                  <a:pt x="1409626" y="4968165"/>
                </a:lnTo>
                <a:lnTo>
                  <a:pt x="1409626" y="4841661"/>
                </a:lnTo>
                <a:cubicBezTo>
                  <a:pt x="1409626" y="4838982"/>
                  <a:pt x="1408931" y="4836353"/>
                  <a:pt x="1407542" y="4833773"/>
                </a:cubicBezTo>
                <a:cubicBezTo>
                  <a:pt x="1405855" y="4830698"/>
                  <a:pt x="1403672" y="4829160"/>
                  <a:pt x="1400993" y="4829160"/>
                </a:cubicBezTo>
                <a:close/>
                <a:moveTo>
                  <a:pt x="1223292" y="4829160"/>
                </a:moveTo>
                <a:lnTo>
                  <a:pt x="1223292" y="4859223"/>
                </a:lnTo>
                <a:lnTo>
                  <a:pt x="1292200" y="4859223"/>
                </a:lnTo>
                <a:lnTo>
                  <a:pt x="1292200" y="4938102"/>
                </a:lnTo>
                <a:lnTo>
                  <a:pt x="1224334" y="4938102"/>
                </a:lnTo>
                <a:lnTo>
                  <a:pt x="1224334" y="4968165"/>
                </a:lnTo>
                <a:lnTo>
                  <a:pt x="1336551" y="4968165"/>
                </a:lnTo>
                <a:lnTo>
                  <a:pt x="1336551" y="4938102"/>
                </a:lnTo>
                <a:lnTo>
                  <a:pt x="1324346" y="4938102"/>
                </a:lnTo>
                <a:lnTo>
                  <a:pt x="1324346" y="4845954"/>
                </a:lnTo>
                <a:cubicBezTo>
                  <a:pt x="1324346" y="4841396"/>
                  <a:pt x="1322910" y="4837458"/>
                  <a:pt x="1320036" y="4834138"/>
                </a:cubicBezTo>
                <a:cubicBezTo>
                  <a:pt x="1317163" y="4830819"/>
                  <a:pt x="1313547" y="4829160"/>
                  <a:pt x="1309189" y="4829160"/>
                </a:cubicBezTo>
                <a:close/>
                <a:moveTo>
                  <a:pt x="1146943" y="4829160"/>
                </a:moveTo>
                <a:lnTo>
                  <a:pt x="1146943" y="4859223"/>
                </a:lnTo>
                <a:lnTo>
                  <a:pt x="1167333" y="4859223"/>
                </a:lnTo>
                <a:lnTo>
                  <a:pt x="1167333" y="4894644"/>
                </a:lnTo>
                <a:lnTo>
                  <a:pt x="1200075" y="4894644"/>
                </a:lnTo>
                <a:lnTo>
                  <a:pt x="1200075" y="4839280"/>
                </a:lnTo>
                <a:cubicBezTo>
                  <a:pt x="1200075" y="4832533"/>
                  <a:pt x="1197297" y="4829160"/>
                  <a:pt x="1191741" y="4829160"/>
                </a:cubicBezTo>
                <a:close/>
                <a:moveTo>
                  <a:pt x="998859" y="4829160"/>
                </a:moveTo>
                <a:lnTo>
                  <a:pt x="998859" y="4859223"/>
                </a:lnTo>
                <a:lnTo>
                  <a:pt x="1009575" y="4859223"/>
                </a:lnTo>
                <a:lnTo>
                  <a:pt x="1002580" y="4880477"/>
                </a:lnTo>
                <a:lnTo>
                  <a:pt x="1002580" y="4968165"/>
                </a:lnTo>
                <a:lnTo>
                  <a:pt x="1121345" y="4968165"/>
                </a:lnTo>
                <a:lnTo>
                  <a:pt x="1121345" y="4846572"/>
                </a:lnTo>
                <a:cubicBezTo>
                  <a:pt x="1121345" y="4841711"/>
                  <a:pt x="1119336" y="4837593"/>
                  <a:pt x="1115317" y="4834220"/>
                </a:cubicBezTo>
                <a:cubicBezTo>
                  <a:pt x="1111299" y="4830846"/>
                  <a:pt x="1106809" y="4829160"/>
                  <a:pt x="1101848" y="4829160"/>
                </a:cubicBezTo>
                <a:close/>
                <a:moveTo>
                  <a:pt x="7126489" y="4827671"/>
                </a:moveTo>
                <a:lnTo>
                  <a:pt x="7108700" y="4886905"/>
                </a:lnTo>
                <a:lnTo>
                  <a:pt x="7125517" y="4886905"/>
                </a:lnTo>
                <a:lnTo>
                  <a:pt x="7135014" y="4859520"/>
                </a:lnTo>
                <a:cubicBezTo>
                  <a:pt x="7141548" y="4860612"/>
                  <a:pt x="7146121" y="4863440"/>
                  <a:pt x="7148734" y="4868004"/>
                </a:cubicBezTo>
                <a:lnTo>
                  <a:pt x="7148734" y="4938102"/>
                </a:lnTo>
                <a:lnTo>
                  <a:pt x="7091138" y="4938102"/>
                </a:lnTo>
                <a:lnTo>
                  <a:pt x="7091138" y="4886800"/>
                </a:lnTo>
                <a:lnTo>
                  <a:pt x="7099700" y="4859223"/>
                </a:lnTo>
                <a:lnTo>
                  <a:pt x="7107360" y="4859223"/>
                </a:lnTo>
                <a:lnTo>
                  <a:pt x="7107360" y="4836787"/>
                </a:lnTo>
                <a:cubicBezTo>
                  <a:pt x="7107360" y="4831702"/>
                  <a:pt x="7105327" y="4829160"/>
                  <a:pt x="7101258" y="4829160"/>
                </a:cubicBezTo>
                <a:lnTo>
                  <a:pt x="7056759" y="4829160"/>
                </a:lnTo>
                <a:lnTo>
                  <a:pt x="7056759" y="4859223"/>
                </a:lnTo>
                <a:lnTo>
                  <a:pt x="7068069" y="4859223"/>
                </a:lnTo>
                <a:lnTo>
                  <a:pt x="7058842" y="4884191"/>
                </a:lnTo>
                <a:lnTo>
                  <a:pt x="7058842" y="4968165"/>
                </a:lnTo>
                <a:lnTo>
                  <a:pt x="7180881" y="4968165"/>
                </a:lnTo>
                <a:lnTo>
                  <a:pt x="7180881" y="4867260"/>
                </a:lnTo>
                <a:cubicBezTo>
                  <a:pt x="7179103" y="4854460"/>
                  <a:pt x="7172881" y="4844489"/>
                  <a:pt x="7162215" y="4837345"/>
                </a:cubicBezTo>
                <a:cubicBezTo>
                  <a:pt x="7152448" y="4830896"/>
                  <a:pt x="7140539" y="4827671"/>
                  <a:pt x="7126489" y="4827671"/>
                </a:cubicBezTo>
                <a:close/>
                <a:moveTo>
                  <a:pt x="8208986" y="4826481"/>
                </a:moveTo>
                <a:cubicBezTo>
                  <a:pt x="8192614" y="4826481"/>
                  <a:pt x="8180312" y="4831045"/>
                  <a:pt x="8172076" y="4840173"/>
                </a:cubicBezTo>
                <a:cubicBezTo>
                  <a:pt x="8170192" y="4835510"/>
                  <a:pt x="8167165" y="4831838"/>
                  <a:pt x="8162998" y="4829160"/>
                </a:cubicBezTo>
                <a:lnTo>
                  <a:pt x="8131595" y="4829160"/>
                </a:lnTo>
                <a:lnTo>
                  <a:pt x="8131595" y="4859223"/>
                </a:lnTo>
                <a:lnTo>
                  <a:pt x="8151092" y="4859223"/>
                </a:lnTo>
                <a:cubicBezTo>
                  <a:pt x="8145238" y="4869528"/>
                  <a:pt x="8142310" y="4876910"/>
                  <a:pt x="8142310" y="4881368"/>
                </a:cubicBezTo>
                <a:lnTo>
                  <a:pt x="8142310" y="4968165"/>
                </a:lnTo>
                <a:lnTo>
                  <a:pt x="8174458" y="4968165"/>
                </a:lnTo>
                <a:lnTo>
                  <a:pt x="8174458" y="4881366"/>
                </a:lnTo>
                <a:cubicBezTo>
                  <a:pt x="8174458" y="4873438"/>
                  <a:pt x="8177748" y="4867095"/>
                  <a:pt x="8184329" y="4862339"/>
                </a:cubicBezTo>
                <a:cubicBezTo>
                  <a:pt x="8189914" y="4858178"/>
                  <a:pt x="8196398" y="4856097"/>
                  <a:pt x="8203776" y="4856097"/>
                </a:cubicBezTo>
                <a:cubicBezTo>
                  <a:pt x="8220529" y="4856097"/>
                  <a:pt x="8230451" y="4862474"/>
                  <a:pt x="8233542" y="4875226"/>
                </a:cubicBezTo>
                <a:lnTo>
                  <a:pt x="8233542" y="4938102"/>
                </a:lnTo>
                <a:lnTo>
                  <a:pt x="8193656" y="4938102"/>
                </a:lnTo>
                <a:lnTo>
                  <a:pt x="8193656" y="4968165"/>
                </a:lnTo>
                <a:lnTo>
                  <a:pt x="8265689" y="4968165"/>
                </a:lnTo>
                <a:lnTo>
                  <a:pt x="8265689" y="4877082"/>
                </a:lnTo>
                <a:cubicBezTo>
                  <a:pt x="8264002" y="4861505"/>
                  <a:pt x="8258024" y="4849177"/>
                  <a:pt x="8247756" y="4840098"/>
                </a:cubicBezTo>
                <a:cubicBezTo>
                  <a:pt x="8237486" y="4831020"/>
                  <a:pt x="8224563" y="4826481"/>
                  <a:pt x="8208986" y="4826481"/>
                </a:cubicBezTo>
                <a:close/>
                <a:moveTo>
                  <a:pt x="4541861" y="4826481"/>
                </a:moveTo>
                <a:cubicBezTo>
                  <a:pt x="4525490" y="4826481"/>
                  <a:pt x="4513187" y="4831045"/>
                  <a:pt x="4504952" y="4840173"/>
                </a:cubicBezTo>
                <a:cubicBezTo>
                  <a:pt x="4503066" y="4835510"/>
                  <a:pt x="4500040" y="4831838"/>
                  <a:pt x="4495873" y="4829160"/>
                </a:cubicBezTo>
                <a:lnTo>
                  <a:pt x="4464470" y="4829160"/>
                </a:lnTo>
                <a:lnTo>
                  <a:pt x="4464470" y="4859223"/>
                </a:lnTo>
                <a:lnTo>
                  <a:pt x="4483967" y="4859223"/>
                </a:lnTo>
                <a:cubicBezTo>
                  <a:pt x="4478113" y="4869528"/>
                  <a:pt x="4475186" y="4876910"/>
                  <a:pt x="4475186" y="4881368"/>
                </a:cubicBezTo>
                <a:lnTo>
                  <a:pt x="4475186" y="4968165"/>
                </a:lnTo>
                <a:lnTo>
                  <a:pt x="4507333" y="4968165"/>
                </a:lnTo>
                <a:lnTo>
                  <a:pt x="4507333" y="4881366"/>
                </a:lnTo>
                <a:cubicBezTo>
                  <a:pt x="4507333" y="4873438"/>
                  <a:pt x="4510623" y="4867095"/>
                  <a:pt x="4517204" y="4862339"/>
                </a:cubicBezTo>
                <a:cubicBezTo>
                  <a:pt x="4522790" y="4858178"/>
                  <a:pt x="4529273" y="4856097"/>
                  <a:pt x="4536652" y="4856097"/>
                </a:cubicBezTo>
                <a:cubicBezTo>
                  <a:pt x="4553405" y="4856097"/>
                  <a:pt x="4563326" y="4862474"/>
                  <a:pt x="4566418" y="4875226"/>
                </a:cubicBezTo>
                <a:lnTo>
                  <a:pt x="4566418" y="4938102"/>
                </a:lnTo>
                <a:lnTo>
                  <a:pt x="4526532" y="4938102"/>
                </a:lnTo>
                <a:lnTo>
                  <a:pt x="4526532" y="4968165"/>
                </a:lnTo>
                <a:lnTo>
                  <a:pt x="4598565" y="4968165"/>
                </a:lnTo>
                <a:lnTo>
                  <a:pt x="4598565" y="4877082"/>
                </a:lnTo>
                <a:cubicBezTo>
                  <a:pt x="4596878" y="4861505"/>
                  <a:pt x="4590900" y="4849177"/>
                  <a:pt x="4580631" y="4840098"/>
                </a:cubicBezTo>
                <a:cubicBezTo>
                  <a:pt x="4570362" y="4831020"/>
                  <a:pt x="4557438" y="4826481"/>
                  <a:pt x="4541861" y="4826481"/>
                </a:cubicBezTo>
                <a:close/>
                <a:moveTo>
                  <a:pt x="5286299" y="4809961"/>
                </a:moveTo>
                <a:lnTo>
                  <a:pt x="5271268" y="4863985"/>
                </a:lnTo>
                <a:lnTo>
                  <a:pt x="5293443" y="4863985"/>
                </a:lnTo>
                <a:lnTo>
                  <a:pt x="5316958" y="4809961"/>
                </a:lnTo>
                <a:close/>
                <a:moveTo>
                  <a:pt x="3157612" y="4809365"/>
                </a:moveTo>
                <a:lnTo>
                  <a:pt x="3142134" y="4864581"/>
                </a:lnTo>
                <a:lnTo>
                  <a:pt x="3164756" y="4864581"/>
                </a:lnTo>
                <a:lnTo>
                  <a:pt x="3188271" y="4809365"/>
                </a:lnTo>
                <a:close/>
                <a:moveTo>
                  <a:pt x="3107160" y="4809365"/>
                </a:moveTo>
                <a:lnTo>
                  <a:pt x="3092277" y="4864581"/>
                </a:lnTo>
                <a:lnTo>
                  <a:pt x="3114602" y="4864581"/>
                </a:lnTo>
                <a:lnTo>
                  <a:pt x="3138414" y="4809365"/>
                </a:lnTo>
                <a:close/>
                <a:moveTo>
                  <a:pt x="2509912" y="4809365"/>
                </a:moveTo>
                <a:lnTo>
                  <a:pt x="2494434" y="4864581"/>
                </a:lnTo>
                <a:lnTo>
                  <a:pt x="2517056" y="4864581"/>
                </a:lnTo>
                <a:lnTo>
                  <a:pt x="2540571" y="4809365"/>
                </a:lnTo>
                <a:close/>
                <a:moveTo>
                  <a:pt x="2459459" y="4809365"/>
                </a:moveTo>
                <a:lnTo>
                  <a:pt x="2444577" y="4864581"/>
                </a:lnTo>
                <a:lnTo>
                  <a:pt x="2466901" y="4864581"/>
                </a:lnTo>
                <a:lnTo>
                  <a:pt x="2490713" y="4809365"/>
                </a:lnTo>
                <a:close/>
                <a:moveTo>
                  <a:pt x="9089602" y="4800287"/>
                </a:moveTo>
                <a:lnTo>
                  <a:pt x="9089602" y="4859223"/>
                </a:lnTo>
                <a:lnTo>
                  <a:pt x="9162974" y="4859223"/>
                </a:lnTo>
                <a:lnTo>
                  <a:pt x="9162974" y="4917196"/>
                </a:lnTo>
                <a:cubicBezTo>
                  <a:pt x="9162974" y="4931133"/>
                  <a:pt x="9153364" y="4938102"/>
                  <a:pt x="9134146" y="4938102"/>
                </a:cubicBezTo>
                <a:lnTo>
                  <a:pt x="9122195" y="4938102"/>
                </a:lnTo>
                <a:lnTo>
                  <a:pt x="9122195" y="4968165"/>
                </a:lnTo>
                <a:lnTo>
                  <a:pt x="9134102" y="4968165"/>
                </a:lnTo>
                <a:cubicBezTo>
                  <a:pt x="9155136" y="4968165"/>
                  <a:pt x="9171160" y="4962609"/>
                  <a:pt x="9182173" y="4951496"/>
                </a:cubicBezTo>
                <a:cubicBezTo>
                  <a:pt x="9190805" y="4942666"/>
                  <a:pt x="9195121" y="4932149"/>
                  <a:pt x="9195121" y="4919945"/>
                </a:cubicBezTo>
                <a:lnTo>
                  <a:pt x="9195121" y="4840470"/>
                </a:lnTo>
                <a:cubicBezTo>
                  <a:pt x="9195121" y="4832930"/>
                  <a:pt x="9191940" y="4829160"/>
                  <a:pt x="9185577" y="4829160"/>
                </a:cubicBezTo>
                <a:lnTo>
                  <a:pt x="9120558" y="4829160"/>
                </a:lnTo>
                <a:lnTo>
                  <a:pt x="9120558" y="4800287"/>
                </a:lnTo>
                <a:close/>
                <a:moveTo>
                  <a:pt x="6575002" y="4800287"/>
                </a:moveTo>
                <a:lnTo>
                  <a:pt x="6575002" y="4859223"/>
                </a:lnTo>
                <a:lnTo>
                  <a:pt x="6648374" y="4859223"/>
                </a:lnTo>
                <a:lnTo>
                  <a:pt x="6648374" y="4917196"/>
                </a:lnTo>
                <a:cubicBezTo>
                  <a:pt x="6648374" y="4931133"/>
                  <a:pt x="6638765" y="4938102"/>
                  <a:pt x="6619546" y="4938102"/>
                </a:cubicBezTo>
                <a:lnTo>
                  <a:pt x="6607595" y="4938102"/>
                </a:lnTo>
                <a:lnTo>
                  <a:pt x="6607595" y="4968165"/>
                </a:lnTo>
                <a:lnTo>
                  <a:pt x="6619502" y="4968165"/>
                </a:lnTo>
                <a:cubicBezTo>
                  <a:pt x="6640536" y="4968165"/>
                  <a:pt x="6656560" y="4962609"/>
                  <a:pt x="6667573" y="4951496"/>
                </a:cubicBezTo>
                <a:cubicBezTo>
                  <a:pt x="6676205" y="4942666"/>
                  <a:pt x="6680521" y="4932149"/>
                  <a:pt x="6680521" y="4919945"/>
                </a:cubicBezTo>
                <a:lnTo>
                  <a:pt x="6680521" y="4840470"/>
                </a:lnTo>
                <a:cubicBezTo>
                  <a:pt x="6680521" y="4832930"/>
                  <a:pt x="6677340" y="4829160"/>
                  <a:pt x="6670977" y="4829160"/>
                </a:cubicBezTo>
                <a:lnTo>
                  <a:pt x="6605958" y="4829160"/>
                </a:lnTo>
                <a:lnTo>
                  <a:pt x="6605958" y="4800287"/>
                </a:lnTo>
                <a:close/>
                <a:moveTo>
                  <a:pt x="5774902" y="4800287"/>
                </a:moveTo>
                <a:lnTo>
                  <a:pt x="5774902" y="4859223"/>
                </a:lnTo>
                <a:lnTo>
                  <a:pt x="5848274" y="4859223"/>
                </a:lnTo>
                <a:lnTo>
                  <a:pt x="5848274" y="4917196"/>
                </a:lnTo>
                <a:cubicBezTo>
                  <a:pt x="5848274" y="4931133"/>
                  <a:pt x="5838665" y="4938102"/>
                  <a:pt x="5819446" y="4938102"/>
                </a:cubicBezTo>
                <a:lnTo>
                  <a:pt x="5807495" y="4938102"/>
                </a:lnTo>
                <a:lnTo>
                  <a:pt x="5807495" y="4968165"/>
                </a:lnTo>
                <a:lnTo>
                  <a:pt x="5819402" y="4968165"/>
                </a:lnTo>
                <a:cubicBezTo>
                  <a:pt x="5840436" y="4968165"/>
                  <a:pt x="5856460" y="4962609"/>
                  <a:pt x="5867473" y="4951496"/>
                </a:cubicBezTo>
                <a:cubicBezTo>
                  <a:pt x="5876105" y="4942666"/>
                  <a:pt x="5880421" y="4932149"/>
                  <a:pt x="5880421" y="4919945"/>
                </a:cubicBezTo>
                <a:lnTo>
                  <a:pt x="5880421" y="4840470"/>
                </a:lnTo>
                <a:cubicBezTo>
                  <a:pt x="5880421" y="4832930"/>
                  <a:pt x="5877240" y="4829160"/>
                  <a:pt x="5870877" y="4829160"/>
                </a:cubicBezTo>
                <a:lnTo>
                  <a:pt x="5805858" y="4829160"/>
                </a:lnTo>
                <a:lnTo>
                  <a:pt x="5805858" y="4800287"/>
                </a:lnTo>
                <a:close/>
                <a:moveTo>
                  <a:pt x="3450804" y="4800287"/>
                </a:moveTo>
                <a:lnTo>
                  <a:pt x="3450804" y="4859223"/>
                </a:lnTo>
                <a:lnTo>
                  <a:pt x="3524176" y="4859223"/>
                </a:lnTo>
                <a:lnTo>
                  <a:pt x="3524176" y="4917196"/>
                </a:lnTo>
                <a:cubicBezTo>
                  <a:pt x="3524176" y="4931133"/>
                  <a:pt x="3514567" y="4938102"/>
                  <a:pt x="3495348" y="4938102"/>
                </a:cubicBezTo>
                <a:lnTo>
                  <a:pt x="3483397" y="4938102"/>
                </a:lnTo>
                <a:lnTo>
                  <a:pt x="3483397" y="4968165"/>
                </a:lnTo>
                <a:lnTo>
                  <a:pt x="3495304" y="4968165"/>
                </a:lnTo>
                <a:cubicBezTo>
                  <a:pt x="3516338" y="4968165"/>
                  <a:pt x="3532362" y="4962609"/>
                  <a:pt x="3543375" y="4951496"/>
                </a:cubicBezTo>
                <a:cubicBezTo>
                  <a:pt x="3552007" y="4942666"/>
                  <a:pt x="3556323" y="4932149"/>
                  <a:pt x="3556323" y="4919945"/>
                </a:cubicBezTo>
                <a:lnTo>
                  <a:pt x="3556323" y="4840470"/>
                </a:lnTo>
                <a:cubicBezTo>
                  <a:pt x="3556323" y="4832930"/>
                  <a:pt x="3553142" y="4829160"/>
                  <a:pt x="3546780" y="4829160"/>
                </a:cubicBezTo>
                <a:lnTo>
                  <a:pt x="3481760" y="4829160"/>
                </a:lnTo>
                <a:lnTo>
                  <a:pt x="3481760" y="4800287"/>
                </a:lnTo>
                <a:close/>
                <a:moveTo>
                  <a:pt x="2965029" y="4800287"/>
                </a:moveTo>
                <a:lnTo>
                  <a:pt x="2965029" y="4859223"/>
                </a:lnTo>
                <a:lnTo>
                  <a:pt x="3038401" y="4859223"/>
                </a:lnTo>
                <a:lnTo>
                  <a:pt x="3038401" y="4917196"/>
                </a:lnTo>
                <a:cubicBezTo>
                  <a:pt x="3038401" y="4931133"/>
                  <a:pt x="3028791" y="4938102"/>
                  <a:pt x="3009573" y="4938102"/>
                </a:cubicBezTo>
                <a:lnTo>
                  <a:pt x="2997622" y="4938102"/>
                </a:lnTo>
                <a:lnTo>
                  <a:pt x="2997622" y="4968165"/>
                </a:lnTo>
                <a:lnTo>
                  <a:pt x="3009528" y="4968165"/>
                </a:lnTo>
                <a:cubicBezTo>
                  <a:pt x="3030563" y="4968165"/>
                  <a:pt x="3046587" y="4962609"/>
                  <a:pt x="3057599" y="4951496"/>
                </a:cubicBezTo>
                <a:cubicBezTo>
                  <a:pt x="3066232" y="4942666"/>
                  <a:pt x="3070548" y="4932149"/>
                  <a:pt x="3070548" y="4919945"/>
                </a:cubicBezTo>
                <a:lnTo>
                  <a:pt x="3070548" y="4840470"/>
                </a:lnTo>
                <a:cubicBezTo>
                  <a:pt x="3070548" y="4832930"/>
                  <a:pt x="3067366" y="4829160"/>
                  <a:pt x="3061004" y="4829160"/>
                </a:cubicBezTo>
                <a:lnTo>
                  <a:pt x="2995985" y="4829160"/>
                </a:lnTo>
                <a:lnTo>
                  <a:pt x="2995985" y="4800287"/>
                </a:lnTo>
                <a:close/>
                <a:moveTo>
                  <a:pt x="8162998" y="4577194"/>
                </a:moveTo>
                <a:lnTo>
                  <a:pt x="8150198" y="4625563"/>
                </a:lnTo>
                <a:lnTo>
                  <a:pt x="8174160" y="4625563"/>
                </a:lnTo>
                <a:lnTo>
                  <a:pt x="8194252" y="4577194"/>
                </a:lnTo>
                <a:close/>
                <a:moveTo>
                  <a:pt x="4314898" y="4577194"/>
                </a:moveTo>
                <a:lnTo>
                  <a:pt x="4302099" y="4625563"/>
                </a:lnTo>
                <a:lnTo>
                  <a:pt x="4326060" y="4625563"/>
                </a:lnTo>
                <a:lnTo>
                  <a:pt x="4346152" y="4577194"/>
                </a:lnTo>
                <a:close/>
                <a:moveTo>
                  <a:pt x="8851179" y="4528378"/>
                </a:moveTo>
                <a:lnTo>
                  <a:pt x="8851179" y="4606215"/>
                </a:lnTo>
                <a:lnTo>
                  <a:pt x="8883326" y="4606215"/>
                </a:lnTo>
                <a:lnTo>
                  <a:pt x="8883326" y="4528378"/>
                </a:lnTo>
                <a:close/>
                <a:moveTo>
                  <a:pt x="7241454" y="4528378"/>
                </a:moveTo>
                <a:lnTo>
                  <a:pt x="7241454" y="4606215"/>
                </a:lnTo>
                <a:lnTo>
                  <a:pt x="7273601" y="4606215"/>
                </a:lnTo>
                <a:lnTo>
                  <a:pt x="7273601" y="4528378"/>
                </a:lnTo>
                <a:close/>
                <a:moveTo>
                  <a:pt x="6660429" y="4528378"/>
                </a:moveTo>
                <a:lnTo>
                  <a:pt x="6660429" y="4606215"/>
                </a:lnTo>
                <a:lnTo>
                  <a:pt x="6692576" y="4606215"/>
                </a:lnTo>
                <a:lnTo>
                  <a:pt x="6692576" y="4528378"/>
                </a:lnTo>
                <a:close/>
                <a:moveTo>
                  <a:pt x="6422304" y="4528378"/>
                </a:moveTo>
                <a:lnTo>
                  <a:pt x="6422304" y="4606215"/>
                </a:lnTo>
                <a:lnTo>
                  <a:pt x="6454451" y="4606215"/>
                </a:lnTo>
                <a:lnTo>
                  <a:pt x="6454451" y="4528378"/>
                </a:lnTo>
                <a:close/>
                <a:moveTo>
                  <a:pt x="3736254" y="4528378"/>
                </a:moveTo>
                <a:lnTo>
                  <a:pt x="3736254" y="4606215"/>
                </a:lnTo>
                <a:lnTo>
                  <a:pt x="3768401" y="4606215"/>
                </a:lnTo>
                <a:lnTo>
                  <a:pt x="3768401" y="4528378"/>
                </a:lnTo>
                <a:close/>
                <a:moveTo>
                  <a:pt x="1621708" y="4528378"/>
                </a:moveTo>
                <a:lnTo>
                  <a:pt x="1621708" y="4606215"/>
                </a:lnTo>
                <a:lnTo>
                  <a:pt x="1653855" y="4606215"/>
                </a:lnTo>
                <a:lnTo>
                  <a:pt x="1653855" y="4528378"/>
                </a:lnTo>
                <a:close/>
                <a:moveTo>
                  <a:pt x="5060825" y="4527783"/>
                </a:moveTo>
                <a:lnTo>
                  <a:pt x="5060825" y="4649226"/>
                </a:lnTo>
                <a:lnTo>
                  <a:pt x="5092972" y="4649226"/>
                </a:lnTo>
                <a:lnTo>
                  <a:pt x="5092972" y="4527783"/>
                </a:lnTo>
                <a:close/>
                <a:moveTo>
                  <a:pt x="3584452" y="4527783"/>
                </a:moveTo>
                <a:lnTo>
                  <a:pt x="3584452" y="4649226"/>
                </a:lnTo>
                <a:lnTo>
                  <a:pt x="3616600" y="4649226"/>
                </a:lnTo>
                <a:lnTo>
                  <a:pt x="3616600" y="4527783"/>
                </a:lnTo>
                <a:close/>
                <a:moveTo>
                  <a:pt x="10187358" y="4467210"/>
                </a:moveTo>
                <a:lnTo>
                  <a:pt x="10187358" y="4497273"/>
                </a:lnTo>
                <a:lnTo>
                  <a:pt x="10258051" y="4497273"/>
                </a:lnTo>
                <a:lnTo>
                  <a:pt x="10258051" y="4565624"/>
                </a:lnTo>
                <a:cubicBezTo>
                  <a:pt x="10255869" y="4572643"/>
                  <a:pt x="10251404" y="4576152"/>
                  <a:pt x="10244657" y="4576152"/>
                </a:cubicBezTo>
                <a:lnTo>
                  <a:pt x="10189144" y="4576152"/>
                </a:lnTo>
                <a:lnTo>
                  <a:pt x="10189144" y="4606215"/>
                </a:lnTo>
                <a:lnTo>
                  <a:pt x="10262516" y="4606215"/>
                </a:lnTo>
                <a:cubicBezTo>
                  <a:pt x="10278701" y="4606215"/>
                  <a:pt x="10287929" y="4596244"/>
                  <a:pt x="10290198" y="4576301"/>
                </a:cubicBezTo>
                <a:lnTo>
                  <a:pt x="10290198" y="4476437"/>
                </a:lnTo>
                <a:cubicBezTo>
                  <a:pt x="10290198" y="4470286"/>
                  <a:pt x="10287226" y="4467210"/>
                  <a:pt x="10281282" y="4467210"/>
                </a:cubicBezTo>
                <a:close/>
                <a:moveTo>
                  <a:pt x="9949679" y="4467210"/>
                </a:moveTo>
                <a:lnTo>
                  <a:pt x="9949679" y="4497273"/>
                </a:lnTo>
                <a:lnTo>
                  <a:pt x="9969027" y="4497273"/>
                </a:lnTo>
                <a:lnTo>
                  <a:pt x="9969027" y="4606215"/>
                </a:lnTo>
                <a:lnTo>
                  <a:pt x="10001174" y="4606215"/>
                </a:lnTo>
                <a:lnTo>
                  <a:pt x="10001174" y="4479711"/>
                </a:lnTo>
                <a:cubicBezTo>
                  <a:pt x="10001174" y="4477032"/>
                  <a:pt x="10000480" y="4474403"/>
                  <a:pt x="9999090" y="4471823"/>
                </a:cubicBezTo>
                <a:cubicBezTo>
                  <a:pt x="9997404" y="4468748"/>
                  <a:pt x="9995221" y="4467210"/>
                  <a:pt x="9992542" y="4467210"/>
                </a:cubicBezTo>
                <a:close/>
                <a:moveTo>
                  <a:pt x="9729116" y="4467210"/>
                </a:moveTo>
                <a:lnTo>
                  <a:pt x="9729116" y="4497273"/>
                </a:lnTo>
                <a:lnTo>
                  <a:pt x="9798024" y="4497273"/>
                </a:lnTo>
                <a:lnTo>
                  <a:pt x="9798024" y="4576152"/>
                </a:lnTo>
                <a:lnTo>
                  <a:pt x="9730158" y="4576152"/>
                </a:lnTo>
                <a:lnTo>
                  <a:pt x="9730158" y="4606215"/>
                </a:lnTo>
                <a:lnTo>
                  <a:pt x="9842374" y="4606215"/>
                </a:lnTo>
                <a:lnTo>
                  <a:pt x="9842374" y="4576152"/>
                </a:lnTo>
                <a:lnTo>
                  <a:pt x="9830170" y="4576152"/>
                </a:lnTo>
                <a:lnTo>
                  <a:pt x="9830170" y="4484004"/>
                </a:lnTo>
                <a:cubicBezTo>
                  <a:pt x="9830170" y="4479446"/>
                  <a:pt x="9828734" y="4475508"/>
                  <a:pt x="9825860" y="4472188"/>
                </a:cubicBezTo>
                <a:cubicBezTo>
                  <a:pt x="9822987" y="4468869"/>
                  <a:pt x="9819371" y="4467210"/>
                  <a:pt x="9815013" y="4467210"/>
                </a:cubicBezTo>
                <a:close/>
                <a:moveTo>
                  <a:pt x="9440538" y="4467210"/>
                </a:moveTo>
                <a:lnTo>
                  <a:pt x="9440538" y="4497273"/>
                </a:lnTo>
                <a:lnTo>
                  <a:pt x="9507511" y="4497273"/>
                </a:lnTo>
                <a:lnTo>
                  <a:pt x="9507511" y="4606215"/>
                </a:lnTo>
                <a:lnTo>
                  <a:pt x="9539658" y="4606215"/>
                </a:lnTo>
                <a:lnTo>
                  <a:pt x="9539658" y="4497273"/>
                </a:lnTo>
                <a:lnTo>
                  <a:pt x="9546653" y="4497273"/>
                </a:lnTo>
                <a:cubicBezTo>
                  <a:pt x="9549431" y="4497273"/>
                  <a:pt x="9550820" y="4494930"/>
                  <a:pt x="9550820" y="4490243"/>
                </a:cubicBezTo>
                <a:lnTo>
                  <a:pt x="9550820" y="4473939"/>
                </a:lnTo>
                <a:cubicBezTo>
                  <a:pt x="9550820" y="4469453"/>
                  <a:pt x="9548885" y="4467210"/>
                  <a:pt x="9545016" y="4467210"/>
                </a:cubicBezTo>
                <a:close/>
                <a:moveTo>
                  <a:pt x="9367017" y="4467210"/>
                </a:moveTo>
                <a:lnTo>
                  <a:pt x="9367017" y="4497273"/>
                </a:lnTo>
                <a:lnTo>
                  <a:pt x="9387407" y="4497273"/>
                </a:lnTo>
                <a:lnTo>
                  <a:pt x="9387407" y="4532694"/>
                </a:lnTo>
                <a:lnTo>
                  <a:pt x="9420149" y="4532694"/>
                </a:lnTo>
                <a:lnTo>
                  <a:pt x="9420149" y="4477330"/>
                </a:lnTo>
                <a:cubicBezTo>
                  <a:pt x="9420149" y="4470583"/>
                  <a:pt x="9417371" y="4467210"/>
                  <a:pt x="9411815" y="4467210"/>
                </a:cubicBezTo>
                <a:close/>
                <a:moveTo>
                  <a:pt x="9240513" y="4467210"/>
                </a:moveTo>
                <a:lnTo>
                  <a:pt x="9240513" y="4497273"/>
                </a:lnTo>
                <a:lnTo>
                  <a:pt x="9307486" y="4497273"/>
                </a:lnTo>
                <a:lnTo>
                  <a:pt x="9307486" y="4606215"/>
                </a:lnTo>
                <a:lnTo>
                  <a:pt x="9339633" y="4606215"/>
                </a:lnTo>
                <a:lnTo>
                  <a:pt x="9339633" y="4497273"/>
                </a:lnTo>
                <a:lnTo>
                  <a:pt x="9346628" y="4497273"/>
                </a:lnTo>
                <a:cubicBezTo>
                  <a:pt x="9349406" y="4497273"/>
                  <a:pt x="9350795" y="4494930"/>
                  <a:pt x="9350795" y="4490243"/>
                </a:cubicBezTo>
                <a:lnTo>
                  <a:pt x="9350795" y="4473939"/>
                </a:lnTo>
                <a:cubicBezTo>
                  <a:pt x="9350795" y="4469453"/>
                  <a:pt x="9348860" y="4467210"/>
                  <a:pt x="9344991" y="4467210"/>
                </a:cubicBezTo>
                <a:close/>
                <a:moveTo>
                  <a:pt x="9096895" y="4467210"/>
                </a:moveTo>
                <a:lnTo>
                  <a:pt x="9096895" y="4497273"/>
                </a:lnTo>
                <a:lnTo>
                  <a:pt x="9109694" y="4497273"/>
                </a:lnTo>
                <a:lnTo>
                  <a:pt x="9098978" y="4523071"/>
                </a:lnTo>
                <a:lnTo>
                  <a:pt x="9098978" y="4576152"/>
                </a:lnTo>
                <a:lnTo>
                  <a:pt x="9084690" y="4576152"/>
                </a:lnTo>
                <a:lnTo>
                  <a:pt x="9084690" y="4606215"/>
                </a:lnTo>
                <a:lnTo>
                  <a:pt x="9131124" y="4606215"/>
                </a:lnTo>
                <a:lnTo>
                  <a:pt x="9131124" y="4497273"/>
                </a:lnTo>
                <a:lnTo>
                  <a:pt x="9186638" y="4497273"/>
                </a:lnTo>
                <a:lnTo>
                  <a:pt x="9186638" y="4606215"/>
                </a:lnTo>
                <a:lnTo>
                  <a:pt x="9218784" y="4606215"/>
                </a:lnTo>
                <a:lnTo>
                  <a:pt x="9218784" y="4485813"/>
                </a:lnTo>
                <a:cubicBezTo>
                  <a:pt x="9218784" y="4473411"/>
                  <a:pt x="9213923" y="4467210"/>
                  <a:pt x="9204200" y="4467210"/>
                </a:cubicBezTo>
                <a:close/>
                <a:moveTo>
                  <a:pt x="8851179" y="4467210"/>
                </a:moveTo>
                <a:lnTo>
                  <a:pt x="8851179" y="4497273"/>
                </a:lnTo>
                <a:lnTo>
                  <a:pt x="8938690" y="4497273"/>
                </a:lnTo>
                <a:lnTo>
                  <a:pt x="8938690" y="4606215"/>
                </a:lnTo>
                <a:lnTo>
                  <a:pt x="8970986" y="4606215"/>
                </a:lnTo>
                <a:lnTo>
                  <a:pt x="8970986" y="4497124"/>
                </a:lnTo>
                <a:cubicBezTo>
                  <a:pt x="8970986" y="4486805"/>
                  <a:pt x="8970341" y="4479761"/>
                  <a:pt x="8969051" y="4475990"/>
                </a:cubicBezTo>
                <a:cubicBezTo>
                  <a:pt x="8967066" y="4470137"/>
                  <a:pt x="8962900" y="4467210"/>
                  <a:pt x="8956550" y="4467210"/>
                </a:cubicBezTo>
                <a:close/>
                <a:moveTo>
                  <a:pt x="8643415" y="4467210"/>
                </a:moveTo>
                <a:lnTo>
                  <a:pt x="8643415" y="4497273"/>
                </a:lnTo>
                <a:lnTo>
                  <a:pt x="8658000" y="4497273"/>
                </a:lnTo>
                <a:lnTo>
                  <a:pt x="8651303" y="4519716"/>
                </a:lnTo>
                <a:lnTo>
                  <a:pt x="8651303" y="4606215"/>
                </a:lnTo>
                <a:lnTo>
                  <a:pt x="8787716" y="4606215"/>
                </a:lnTo>
                <a:cubicBezTo>
                  <a:pt x="8794940" y="4606215"/>
                  <a:pt x="8801472" y="4603983"/>
                  <a:pt x="8807310" y="4599518"/>
                </a:cubicBezTo>
                <a:cubicBezTo>
                  <a:pt x="8813742" y="4594656"/>
                  <a:pt x="8818046" y="4587959"/>
                  <a:pt x="8820223" y="4579426"/>
                </a:cubicBezTo>
                <a:lnTo>
                  <a:pt x="8820223" y="4479711"/>
                </a:lnTo>
                <a:cubicBezTo>
                  <a:pt x="8820223" y="4473361"/>
                  <a:pt x="8818536" y="4469194"/>
                  <a:pt x="8815163" y="4467210"/>
                </a:cubicBezTo>
                <a:lnTo>
                  <a:pt x="8770216" y="4467210"/>
                </a:lnTo>
                <a:lnTo>
                  <a:pt x="8770216" y="4497273"/>
                </a:lnTo>
                <a:lnTo>
                  <a:pt x="8788076" y="4497273"/>
                </a:lnTo>
                <a:lnTo>
                  <a:pt x="8788076" y="4567701"/>
                </a:lnTo>
                <a:cubicBezTo>
                  <a:pt x="8788076" y="4573335"/>
                  <a:pt x="8785447" y="4576152"/>
                  <a:pt x="8780188" y="4576152"/>
                </a:cubicBezTo>
                <a:lnTo>
                  <a:pt x="8752506" y="4576152"/>
                </a:lnTo>
                <a:lnTo>
                  <a:pt x="8752506" y="4479695"/>
                </a:lnTo>
                <a:cubicBezTo>
                  <a:pt x="8752506" y="4473353"/>
                  <a:pt x="8750770" y="4469191"/>
                  <a:pt x="8747297" y="4467210"/>
                </a:cubicBezTo>
                <a:lnTo>
                  <a:pt x="8704286" y="4467210"/>
                </a:lnTo>
                <a:lnTo>
                  <a:pt x="8704286" y="4497273"/>
                </a:lnTo>
                <a:lnTo>
                  <a:pt x="8720359" y="4497273"/>
                </a:lnTo>
                <a:lnTo>
                  <a:pt x="8720359" y="4576152"/>
                </a:lnTo>
                <a:lnTo>
                  <a:pt x="8683450" y="4576152"/>
                </a:lnTo>
                <a:lnTo>
                  <a:pt x="8683450" y="4497273"/>
                </a:lnTo>
                <a:lnTo>
                  <a:pt x="8691486" y="4497273"/>
                </a:lnTo>
                <a:cubicBezTo>
                  <a:pt x="8691288" y="4494182"/>
                  <a:pt x="8691288" y="4488349"/>
                  <a:pt x="8691486" y="4479774"/>
                </a:cubicBezTo>
                <a:cubicBezTo>
                  <a:pt x="8691486" y="4473391"/>
                  <a:pt x="8689744" y="4469203"/>
                  <a:pt x="8686261" y="4467210"/>
                </a:cubicBezTo>
                <a:close/>
                <a:moveTo>
                  <a:pt x="8568554" y="4467210"/>
                </a:moveTo>
                <a:lnTo>
                  <a:pt x="8568554" y="4497273"/>
                </a:lnTo>
                <a:lnTo>
                  <a:pt x="8587902" y="4497273"/>
                </a:lnTo>
                <a:lnTo>
                  <a:pt x="8587902" y="4606215"/>
                </a:lnTo>
                <a:lnTo>
                  <a:pt x="8620049" y="4606215"/>
                </a:lnTo>
                <a:lnTo>
                  <a:pt x="8620049" y="4479711"/>
                </a:lnTo>
                <a:cubicBezTo>
                  <a:pt x="8620049" y="4477032"/>
                  <a:pt x="8619355" y="4474403"/>
                  <a:pt x="8617966" y="4471823"/>
                </a:cubicBezTo>
                <a:cubicBezTo>
                  <a:pt x="8616279" y="4468748"/>
                  <a:pt x="8614096" y="4467210"/>
                  <a:pt x="8611417" y="4467210"/>
                </a:cubicBezTo>
                <a:close/>
                <a:moveTo>
                  <a:pt x="8296496" y="4467210"/>
                </a:moveTo>
                <a:lnTo>
                  <a:pt x="8296496" y="4497273"/>
                </a:lnTo>
                <a:lnTo>
                  <a:pt x="8306319" y="4497273"/>
                </a:lnTo>
                <a:lnTo>
                  <a:pt x="8296496" y="4519120"/>
                </a:lnTo>
                <a:lnTo>
                  <a:pt x="8296496" y="4606215"/>
                </a:lnTo>
                <a:lnTo>
                  <a:pt x="8328644" y="4606215"/>
                </a:lnTo>
                <a:lnTo>
                  <a:pt x="8328644" y="4497273"/>
                </a:lnTo>
                <a:lnTo>
                  <a:pt x="8386240" y="4497273"/>
                </a:lnTo>
                <a:lnTo>
                  <a:pt x="8386240" y="4606215"/>
                </a:lnTo>
                <a:lnTo>
                  <a:pt x="8418536" y="4606215"/>
                </a:lnTo>
                <a:lnTo>
                  <a:pt x="8418536" y="4480604"/>
                </a:lnTo>
                <a:cubicBezTo>
                  <a:pt x="8418536" y="4471674"/>
                  <a:pt x="8413624" y="4467210"/>
                  <a:pt x="8403802" y="4467210"/>
                </a:cubicBezTo>
                <a:close/>
                <a:moveTo>
                  <a:pt x="8218213" y="4467210"/>
                </a:moveTo>
                <a:lnTo>
                  <a:pt x="8218213" y="4497273"/>
                </a:lnTo>
                <a:lnTo>
                  <a:pt x="8237412" y="4497273"/>
                </a:lnTo>
                <a:lnTo>
                  <a:pt x="8228036" y="4521955"/>
                </a:lnTo>
                <a:lnTo>
                  <a:pt x="8228036" y="4649226"/>
                </a:lnTo>
                <a:lnTo>
                  <a:pt x="8260182" y="4649226"/>
                </a:lnTo>
                <a:lnTo>
                  <a:pt x="8260182" y="4516918"/>
                </a:lnTo>
                <a:lnTo>
                  <a:pt x="8268368" y="4496826"/>
                </a:lnTo>
                <a:lnTo>
                  <a:pt x="8268368" y="4477628"/>
                </a:lnTo>
                <a:cubicBezTo>
                  <a:pt x="8268368" y="4474750"/>
                  <a:pt x="8267577" y="4472295"/>
                  <a:pt x="8265994" y="4470261"/>
                </a:cubicBezTo>
                <a:cubicBezTo>
                  <a:pt x="8264412" y="4468227"/>
                  <a:pt x="8262680" y="4467210"/>
                  <a:pt x="8260801" y="4467210"/>
                </a:cubicBezTo>
                <a:close/>
                <a:moveTo>
                  <a:pt x="7929933" y="4467210"/>
                </a:moveTo>
                <a:lnTo>
                  <a:pt x="7929933" y="4497273"/>
                </a:lnTo>
                <a:lnTo>
                  <a:pt x="8000626" y="4497273"/>
                </a:lnTo>
                <a:lnTo>
                  <a:pt x="8000626" y="4565624"/>
                </a:lnTo>
                <a:cubicBezTo>
                  <a:pt x="7998444" y="4572643"/>
                  <a:pt x="7993979" y="4576152"/>
                  <a:pt x="7987232" y="4576152"/>
                </a:cubicBezTo>
                <a:lnTo>
                  <a:pt x="7931719" y="4576152"/>
                </a:lnTo>
                <a:lnTo>
                  <a:pt x="7931719" y="4606215"/>
                </a:lnTo>
                <a:lnTo>
                  <a:pt x="8005091" y="4606215"/>
                </a:lnTo>
                <a:cubicBezTo>
                  <a:pt x="8021276" y="4606215"/>
                  <a:pt x="8030504" y="4596244"/>
                  <a:pt x="8032773" y="4576301"/>
                </a:cubicBezTo>
                <a:lnTo>
                  <a:pt x="8032773" y="4476437"/>
                </a:lnTo>
                <a:cubicBezTo>
                  <a:pt x="8032773" y="4470286"/>
                  <a:pt x="8029801" y="4467210"/>
                  <a:pt x="8023858" y="4467210"/>
                </a:cubicBezTo>
                <a:close/>
                <a:moveTo>
                  <a:pt x="7806108" y="4467210"/>
                </a:moveTo>
                <a:lnTo>
                  <a:pt x="7806108" y="4497273"/>
                </a:lnTo>
                <a:lnTo>
                  <a:pt x="7876802" y="4497273"/>
                </a:lnTo>
                <a:lnTo>
                  <a:pt x="7876802" y="4565624"/>
                </a:lnTo>
                <a:cubicBezTo>
                  <a:pt x="7874619" y="4572643"/>
                  <a:pt x="7870154" y="4576152"/>
                  <a:pt x="7863407" y="4576152"/>
                </a:cubicBezTo>
                <a:lnTo>
                  <a:pt x="7807894" y="4576152"/>
                </a:lnTo>
                <a:lnTo>
                  <a:pt x="7807894" y="4606215"/>
                </a:lnTo>
                <a:lnTo>
                  <a:pt x="7881266" y="4606215"/>
                </a:lnTo>
                <a:cubicBezTo>
                  <a:pt x="7897451" y="4606215"/>
                  <a:pt x="7906678" y="4596244"/>
                  <a:pt x="7908948" y="4576301"/>
                </a:cubicBezTo>
                <a:lnTo>
                  <a:pt x="7908948" y="4476437"/>
                </a:lnTo>
                <a:cubicBezTo>
                  <a:pt x="7908948" y="4470286"/>
                  <a:pt x="7905976" y="4467210"/>
                  <a:pt x="7900032" y="4467210"/>
                </a:cubicBezTo>
                <a:close/>
                <a:moveTo>
                  <a:pt x="7386115" y="4467210"/>
                </a:moveTo>
                <a:lnTo>
                  <a:pt x="7386115" y="4497273"/>
                </a:lnTo>
                <a:lnTo>
                  <a:pt x="7400700" y="4497273"/>
                </a:lnTo>
                <a:lnTo>
                  <a:pt x="7394003" y="4519716"/>
                </a:lnTo>
                <a:lnTo>
                  <a:pt x="7394003" y="4606215"/>
                </a:lnTo>
                <a:lnTo>
                  <a:pt x="7530416" y="4606215"/>
                </a:lnTo>
                <a:cubicBezTo>
                  <a:pt x="7537640" y="4606215"/>
                  <a:pt x="7544172" y="4603983"/>
                  <a:pt x="7550010" y="4599518"/>
                </a:cubicBezTo>
                <a:cubicBezTo>
                  <a:pt x="7556442" y="4594656"/>
                  <a:pt x="7560746" y="4587959"/>
                  <a:pt x="7562923" y="4579426"/>
                </a:cubicBezTo>
                <a:lnTo>
                  <a:pt x="7562923" y="4479711"/>
                </a:lnTo>
                <a:cubicBezTo>
                  <a:pt x="7562923" y="4473361"/>
                  <a:pt x="7561236" y="4469194"/>
                  <a:pt x="7557863" y="4467210"/>
                </a:cubicBezTo>
                <a:lnTo>
                  <a:pt x="7512917" y="4467210"/>
                </a:lnTo>
                <a:lnTo>
                  <a:pt x="7512917" y="4497273"/>
                </a:lnTo>
                <a:lnTo>
                  <a:pt x="7530776" y="4497273"/>
                </a:lnTo>
                <a:lnTo>
                  <a:pt x="7530776" y="4567701"/>
                </a:lnTo>
                <a:cubicBezTo>
                  <a:pt x="7530776" y="4573335"/>
                  <a:pt x="7528147" y="4576152"/>
                  <a:pt x="7522888" y="4576152"/>
                </a:cubicBezTo>
                <a:lnTo>
                  <a:pt x="7495206" y="4576152"/>
                </a:lnTo>
                <a:lnTo>
                  <a:pt x="7495206" y="4479695"/>
                </a:lnTo>
                <a:cubicBezTo>
                  <a:pt x="7495206" y="4473353"/>
                  <a:pt x="7493470" y="4469191"/>
                  <a:pt x="7489997" y="4467210"/>
                </a:cubicBezTo>
                <a:lnTo>
                  <a:pt x="7446986" y="4467210"/>
                </a:lnTo>
                <a:lnTo>
                  <a:pt x="7446986" y="4497273"/>
                </a:lnTo>
                <a:lnTo>
                  <a:pt x="7463059" y="4497273"/>
                </a:lnTo>
                <a:lnTo>
                  <a:pt x="7463059" y="4576152"/>
                </a:lnTo>
                <a:lnTo>
                  <a:pt x="7426150" y="4576152"/>
                </a:lnTo>
                <a:lnTo>
                  <a:pt x="7426150" y="4497273"/>
                </a:lnTo>
                <a:lnTo>
                  <a:pt x="7434187" y="4497273"/>
                </a:lnTo>
                <a:cubicBezTo>
                  <a:pt x="7433988" y="4494182"/>
                  <a:pt x="7433988" y="4488349"/>
                  <a:pt x="7434187" y="4479774"/>
                </a:cubicBezTo>
                <a:cubicBezTo>
                  <a:pt x="7434187" y="4473391"/>
                  <a:pt x="7432445" y="4469203"/>
                  <a:pt x="7428961" y="4467210"/>
                </a:cubicBezTo>
                <a:close/>
                <a:moveTo>
                  <a:pt x="7241454" y="4467210"/>
                </a:moveTo>
                <a:lnTo>
                  <a:pt x="7241454" y="4497273"/>
                </a:lnTo>
                <a:lnTo>
                  <a:pt x="7328965" y="4497273"/>
                </a:lnTo>
                <a:lnTo>
                  <a:pt x="7328965" y="4606215"/>
                </a:lnTo>
                <a:lnTo>
                  <a:pt x="7361261" y="4606215"/>
                </a:lnTo>
                <a:lnTo>
                  <a:pt x="7361261" y="4497124"/>
                </a:lnTo>
                <a:cubicBezTo>
                  <a:pt x="7361261" y="4486805"/>
                  <a:pt x="7360616" y="4479761"/>
                  <a:pt x="7359326" y="4475990"/>
                </a:cubicBezTo>
                <a:cubicBezTo>
                  <a:pt x="7357342" y="4470137"/>
                  <a:pt x="7353175" y="4467210"/>
                  <a:pt x="7346825" y="4467210"/>
                </a:cubicBezTo>
                <a:close/>
                <a:moveTo>
                  <a:pt x="7033690" y="4467210"/>
                </a:moveTo>
                <a:lnTo>
                  <a:pt x="7033690" y="4497273"/>
                </a:lnTo>
                <a:lnTo>
                  <a:pt x="7048275" y="4497273"/>
                </a:lnTo>
                <a:lnTo>
                  <a:pt x="7041578" y="4519716"/>
                </a:lnTo>
                <a:lnTo>
                  <a:pt x="7041578" y="4606215"/>
                </a:lnTo>
                <a:lnTo>
                  <a:pt x="7177991" y="4606215"/>
                </a:lnTo>
                <a:cubicBezTo>
                  <a:pt x="7185215" y="4606215"/>
                  <a:pt x="7191747" y="4603983"/>
                  <a:pt x="7197585" y="4599518"/>
                </a:cubicBezTo>
                <a:cubicBezTo>
                  <a:pt x="7204017" y="4594656"/>
                  <a:pt x="7208321" y="4587959"/>
                  <a:pt x="7210498" y="4579426"/>
                </a:cubicBezTo>
                <a:lnTo>
                  <a:pt x="7210498" y="4479711"/>
                </a:lnTo>
                <a:cubicBezTo>
                  <a:pt x="7210498" y="4473361"/>
                  <a:pt x="7208811" y="4469194"/>
                  <a:pt x="7205438" y="4467210"/>
                </a:cubicBezTo>
                <a:lnTo>
                  <a:pt x="7160492" y="4467210"/>
                </a:lnTo>
                <a:lnTo>
                  <a:pt x="7160492" y="4497273"/>
                </a:lnTo>
                <a:lnTo>
                  <a:pt x="7178351" y="4497273"/>
                </a:lnTo>
                <a:lnTo>
                  <a:pt x="7178351" y="4567701"/>
                </a:lnTo>
                <a:cubicBezTo>
                  <a:pt x="7178351" y="4573335"/>
                  <a:pt x="7175722" y="4576152"/>
                  <a:pt x="7170463" y="4576152"/>
                </a:cubicBezTo>
                <a:lnTo>
                  <a:pt x="7142781" y="4576152"/>
                </a:lnTo>
                <a:lnTo>
                  <a:pt x="7142781" y="4479695"/>
                </a:lnTo>
                <a:cubicBezTo>
                  <a:pt x="7142781" y="4473353"/>
                  <a:pt x="7141045" y="4469191"/>
                  <a:pt x="7137572" y="4467210"/>
                </a:cubicBezTo>
                <a:lnTo>
                  <a:pt x="7094561" y="4467210"/>
                </a:lnTo>
                <a:lnTo>
                  <a:pt x="7094561" y="4497273"/>
                </a:lnTo>
                <a:lnTo>
                  <a:pt x="7110634" y="4497273"/>
                </a:lnTo>
                <a:lnTo>
                  <a:pt x="7110634" y="4576152"/>
                </a:lnTo>
                <a:lnTo>
                  <a:pt x="7073725" y="4576152"/>
                </a:lnTo>
                <a:lnTo>
                  <a:pt x="7073725" y="4497273"/>
                </a:lnTo>
                <a:lnTo>
                  <a:pt x="7081762" y="4497273"/>
                </a:lnTo>
                <a:cubicBezTo>
                  <a:pt x="7081563" y="4494182"/>
                  <a:pt x="7081563" y="4488349"/>
                  <a:pt x="7081762" y="4479774"/>
                </a:cubicBezTo>
                <a:cubicBezTo>
                  <a:pt x="7081762" y="4473391"/>
                  <a:pt x="7080020" y="4469203"/>
                  <a:pt x="7076536" y="4467210"/>
                </a:cubicBezTo>
                <a:close/>
                <a:moveTo>
                  <a:pt x="6957193" y="4467210"/>
                </a:moveTo>
                <a:lnTo>
                  <a:pt x="6957193" y="4497273"/>
                </a:lnTo>
                <a:lnTo>
                  <a:pt x="6977582" y="4497273"/>
                </a:lnTo>
                <a:lnTo>
                  <a:pt x="6977582" y="4532694"/>
                </a:lnTo>
                <a:lnTo>
                  <a:pt x="7010324" y="4532694"/>
                </a:lnTo>
                <a:lnTo>
                  <a:pt x="7010324" y="4477330"/>
                </a:lnTo>
                <a:cubicBezTo>
                  <a:pt x="7010324" y="4470583"/>
                  <a:pt x="7007546" y="4467210"/>
                  <a:pt x="7001990" y="4467210"/>
                </a:cubicBezTo>
                <a:close/>
                <a:moveTo>
                  <a:pt x="6660429" y="4467210"/>
                </a:moveTo>
                <a:lnTo>
                  <a:pt x="6660429" y="4497273"/>
                </a:lnTo>
                <a:lnTo>
                  <a:pt x="6747940" y="4497273"/>
                </a:lnTo>
                <a:lnTo>
                  <a:pt x="6747940" y="4606215"/>
                </a:lnTo>
                <a:lnTo>
                  <a:pt x="6780236" y="4606215"/>
                </a:lnTo>
                <a:lnTo>
                  <a:pt x="6780236" y="4497124"/>
                </a:lnTo>
                <a:cubicBezTo>
                  <a:pt x="6780236" y="4486805"/>
                  <a:pt x="6779591" y="4479761"/>
                  <a:pt x="6778301" y="4475990"/>
                </a:cubicBezTo>
                <a:cubicBezTo>
                  <a:pt x="6776317" y="4470137"/>
                  <a:pt x="6772150" y="4467210"/>
                  <a:pt x="6765800" y="4467210"/>
                </a:cubicBezTo>
                <a:close/>
                <a:moveTo>
                  <a:pt x="6422304" y="4467210"/>
                </a:moveTo>
                <a:lnTo>
                  <a:pt x="6422304" y="4497273"/>
                </a:lnTo>
                <a:lnTo>
                  <a:pt x="6509815" y="4497273"/>
                </a:lnTo>
                <a:lnTo>
                  <a:pt x="6509815" y="4606215"/>
                </a:lnTo>
                <a:lnTo>
                  <a:pt x="6542111" y="4606215"/>
                </a:lnTo>
                <a:lnTo>
                  <a:pt x="6542111" y="4497124"/>
                </a:lnTo>
                <a:cubicBezTo>
                  <a:pt x="6542111" y="4486805"/>
                  <a:pt x="6541466" y="4479761"/>
                  <a:pt x="6540176" y="4475990"/>
                </a:cubicBezTo>
                <a:cubicBezTo>
                  <a:pt x="6538192" y="4470137"/>
                  <a:pt x="6534025" y="4467210"/>
                  <a:pt x="6527675" y="4467210"/>
                </a:cubicBezTo>
                <a:close/>
                <a:moveTo>
                  <a:pt x="6336579" y="4467210"/>
                </a:moveTo>
                <a:lnTo>
                  <a:pt x="6336579" y="4497273"/>
                </a:lnTo>
                <a:lnTo>
                  <a:pt x="6357118" y="4497273"/>
                </a:lnTo>
                <a:lnTo>
                  <a:pt x="6357118" y="4576152"/>
                </a:lnTo>
                <a:lnTo>
                  <a:pt x="6332263" y="4576152"/>
                </a:lnTo>
                <a:lnTo>
                  <a:pt x="6332263" y="4606215"/>
                </a:lnTo>
                <a:lnTo>
                  <a:pt x="6389264" y="4606215"/>
                </a:lnTo>
                <a:lnTo>
                  <a:pt x="6389264" y="4477032"/>
                </a:lnTo>
                <a:cubicBezTo>
                  <a:pt x="6389264" y="4470484"/>
                  <a:pt x="6386834" y="4467210"/>
                  <a:pt x="6381972" y="4467210"/>
                </a:cubicBezTo>
                <a:close/>
                <a:moveTo>
                  <a:pt x="6253980" y="4467210"/>
                </a:moveTo>
                <a:lnTo>
                  <a:pt x="6253980" y="4497273"/>
                </a:lnTo>
                <a:lnTo>
                  <a:pt x="6273327" y="4497273"/>
                </a:lnTo>
                <a:lnTo>
                  <a:pt x="6273327" y="4606215"/>
                </a:lnTo>
                <a:lnTo>
                  <a:pt x="6305474" y="4606215"/>
                </a:lnTo>
                <a:lnTo>
                  <a:pt x="6305474" y="4479711"/>
                </a:lnTo>
                <a:cubicBezTo>
                  <a:pt x="6305474" y="4477032"/>
                  <a:pt x="6304780" y="4474403"/>
                  <a:pt x="6303391" y="4471823"/>
                </a:cubicBezTo>
                <a:cubicBezTo>
                  <a:pt x="6301704" y="4468748"/>
                  <a:pt x="6299521" y="4467210"/>
                  <a:pt x="6296842" y="4467210"/>
                </a:cubicBezTo>
                <a:close/>
                <a:moveTo>
                  <a:pt x="5965997" y="4467210"/>
                </a:moveTo>
                <a:lnTo>
                  <a:pt x="5965997" y="4497273"/>
                </a:lnTo>
                <a:lnTo>
                  <a:pt x="6038477" y="4497273"/>
                </a:lnTo>
                <a:lnTo>
                  <a:pt x="6038477" y="4606215"/>
                </a:lnTo>
                <a:lnTo>
                  <a:pt x="6070623" y="4606215"/>
                </a:lnTo>
                <a:lnTo>
                  <a:pt x="6070623" y="4497124"/>
                </a:lnTo>
                <a:cubicBezTo>
                  <a:pt x="6070623" y="4486805"/>
                  <a:pt x="6069979" y="4479761"/>
                  <a:pt x="6068689" y="4475990"/>
                </a:cubicBezTo>
                <a:cubicBezTo>
                  <a:pt x="6066704" y="4470137"/>
                  <a:pt x="6062587" y="4467210"/>
                  <a:pt x="6056336" y="4467210"/>
                </a:cubicBezTo>
                <a:close/>
                <a:moveTo>
                  <a:pt x="5890393" y="4467210"/>
                </a:moveTo>
                <a:lnTo>
                  <a:pt x="5890393" y="4497273"/>
                </a:lnTo>
                <a:lnTo>
                  <a:pt x="5910782" y="4497273"/>
                </a:lnTo>
                <a:lnTo>
                  <a:pt x="5910782" y="4532694"/>
                </a:lnTo>
                <a:lnTo>
                  <a:pt x="5943524" y="4532694"/>
                </a:lnTo>
                <a:lnTo>
                  <a:pt x="5943524" y="4477330"/>
                </a:lnTo>
                <a:cubicBezTo>
                  <a:pt x="5943524" y="4470583"/>
                  <a:pt x="5940746" y="4467210"/>
                  <a:pt x="5935190" y="4467210"/>
                </a:cubicBezTo>
                <a:close/>
                <a:moveTo>
                  <a:pt x="5744094" y="4467210"/>
                </a:moveTo>
                <a:lnTo>
                  <a:pt x="5744094" y="4497273"/>
                </a:lnTo>
                <a:lnTo>
                  <a:pt x="5756894" y="4497273"/>
                </a:lnTo>
                <a:lnTo>
                  <a:pt x="5746178" y="4523071"/>
                </a:lnTo>
                <a:lnTo>
                  <a:pt x="5746178" y="4576152"/>
                </a:lnTo>
                <a:lnTo>
                  <a:pt x="5731891" y="4576152"/>
                </a:lnTo>
                <a:lnTo>
                  <a:pt x="5731891" y="4606215"/>
                </a:lnTo>
                <a:lnTo>
                  <a:pt x="5778325" y="4606215"/>
                </a:lnTo>
                <a:lnTo>
                  <a:pt x="5778325" y="4497273"/>
                </a:lnTo>
                <a:lnTo>
                  <a:pt x="5833838" y="4497273"/>
                </a:lnTo>
                <a:lnTo>
                  <a:pt x="5833838" y="4606215"/>
                </a:lnTo>
                <a:lnTo>
                  <a:pt x="5865985" y="4606215"/>
                </a:lnTo>
                <a:lnTo>
                  <a:pt x="5865985" y="4485813"/>
                </a:lnTo>
                <a:cubicBezTo>
                  <a:pt x="5865985" y="4473411"/>
                  <a:pt x="5861123" y="4467210"/>
                  <a:pt x="5851400" y="4467210"/>
                </a:cubicBezTo>
                <a:close/>
                <a:moveTo>
                  <a:pt x="5354314" y="4467210"/>
                </a:moveTo>
                <a:lnTo>
                  <a:pt x="5354314" y="4497273"/>
                </a:lnTo>
                <a:lnTo>
                  <a:pt x="5421287" y="4497273"/>
                </a:lnTo>
                <a:lnTo>
                  <a:pt x="5421287" y="4606215"/>
                </a:lnTo>
                <a:lnTo>
                  <a:pt x="5453433" y="4606215"/>
                </a:lnTo>
                <a:lnTo>
                  <a:pt x="5453433" y="4497273"/>
                </a:lnTo>
                <a:lnTo>
                  <a:pt x="5460428" y="4497273"/>
                </a:lnTo>
                <a:cubicBezTo>
                  <a:pt x="5463206" y="4497273"/>
                  <a:pt x="5464596" y="4494930"/>
                  <a:pt x="5464596" y="4490243"/>
                </a:cubicBezTo>
                <a:lnTo>
                  <a:pt x="5464596" y="4473939"/>
                </a:lnTo>
                <a:cubicBezTo>
                  <a:pt x="5464596" y="4469453"/>
                  <a:pt x="5462661" y="4467210"/>
                  <a:pt x="5458791" y="4467210"/>
                </a:cubicBezTo>
                <a:close/>
                <a:moveTo>
                  <a:pt x="5282430" y="4467210"/>
                </a:moveTo>
                <a:lnTo>
                  <a:pt x="5282430" y="4497273"/>
                </a:lnTo>
                <a:lnTo>
                  <a:pt x="5301778" y="4497273"/>
                </a:lnTo>
                <a:lnTo>
                  <a:pt x="5301778" y="4606215"/>
                </a:lnTo>
                <a:lnTo>
                  <a:pt x="5333924" y="4606215"/>
                </a:lnTo>
                <a:lnTo>
                  <a:pt x="5333924" y="4479711"/>
                </a:lnTo>
                <a:cubicBezTo>
                  <a:pt x="5333924" y="4477032"/>
                  <a:pt x="5333230" y="4474403"/>
                  <a:pt x="5331841" y="4471823"/>
                </a:cubicBezTo>
                <a:cubicBezTo>
                  <a:pt x="5330154" y="4468748"/>
                  <a:pt x="5327971" y="4467210"/>
                  <a:pt x="5325292" y="4467210"/>
                </a:cubicBezTo>
                <a:close/>
                <a:moveTo>
                  <a:pt x="5204593" y="4467210"/>
                </a:moveTo>
                <a:lnTo>
                  <a:pt x="5204593" y="4497273"/>
                </a:lnTo>
                <a:lnTo>
                  <a:pt x="5224982" y="4497273"/>
                </a:lnTo>
                <a:lnTo>
                  <a:pt x="5224982" y="4532694"/>
                </a:lnTo>
                <a:lnTo>
                  <a:pt x="5257724" y="4532694"/>
                </a:lnTo>
                <a:lnTo>
                  <a:pt x="5257724" y="4477330"/>
                </a:lnTo>
                <a:cubicBezTo>
                  <a:pt x="5257724" y="4470583"/>
                  <a:pt x="5254946" y="4467210"/>
                  <a:pt x="5249390" y="4467210"/>
                </a:cubicBezTo>
                <a:close/>
                <a:moveTo>
                  <a:pt x="5058592" y="4467210"/>
                </a:moveTo>
                <a:lnTo>
                  <a:pt x="5058592" y="4497273"/>
                </a:lnTo>
                <a:lnTo>
                  <a:pt x="5147443" y="4497273"/>
                </a:lnTo>
                <a:lnTo>
                  <a:pt x="5147443" y="4555839"/>
                </a:lnTo>
                <a:cubicBezTo>
                  <a:pt x="5147443" y="4561078"/>
                  <a:pt x="5145689" y="4565575"/>
                  <a:pt x="5142183" y="4569331"/>
                </a:cubicBezTo>
                <a:cubicBezTo>
                  <a:pt x="5137974" y="4573878"/>
                  <a:pt x="5131861" y="4576152"/>
                  <a:pt x="5123844" y="4576152"/>
                </a:cubicBezTo>
                <a:lnTo>
                  <a:pt x="5117380" y="4576152"/>
                </a:lnTo>
                <a:lnTo>
                  <a:pt x="5117380" y="4606215"/>
                </a:lnTo>
                <a:lnTo>
                  <a:pt x="5124988" y="4606215"/>
                </a:lnTo>
                <a:cubicBezTo>
                  <a:pt x="5139409" y="4606215"/>
                  <a:pt x="5151394" y="4602990"/>
                  <a:pt x="5160942" y="4596541"/>
                </a:cubicBezTo>
                <a:cubicBezTo>
                  <a:pt x="5173473" y="4588009"/>
                  <a:pt x="5179739" y="4574763"/>
                  <a:pt x="5179739" y="4556804"/>
                </a:cubicBezTo>
                <a:lnTo>
                  <a:pt x="5179739" y="4478520"/>
                </a:lnTo>
                <a:cubicBezTo>
                  <a:pt x="5179739" y="4475544"/>
                  <a:pt x="5178796" y="4472915"/>
                  <a:pt x="5176911" y="4470633"/>
                </a:cubicBezTo>
                <a:cubicBezTo>
                  <a:pt x="5175026" y="4468351"/>
                  <a:pt x="5172694" y="4467210"/>
                  <a:pt x="5169916" y="4467210"/>
                </a:cubicBezTo>
                <a:close/>
                <a:moveTo>
                  <a:pt x="4905895" y="4467210"/>
                </a:moveTo>
                <a:lnTo>
                  <a:pt x="4905895" y="4497273"/>
                </a:lnTo>
                <a:lnTo>
                  <a:pt x="4918694" y="4497273"/>
                </a:lnTo>
                <a:lnTo>
                  <a:pt x="4907978" y="4523071"/>
                </a:lnTo>
                <a:lnTo>
                  <a:pt x="4907978" y="4576152"/>
                </a:lnTo>
                <a:lnTo>
                  <a:pt x="4893691" y="4576152"/>
                </a:lnTo>
                <a:lnTo>
                  <a:pt x="4893691" y="4606215"/>
                </a:lnTo>
                <a:lnTo>
                  <a:pt x="4940125" y="4606215"/>
                </a:lnTo>
                <a:lnTo>
                  <a:pt x="4940125" y="4497273"/>
                </a:lnTo>
                <a:lnTo>
                  <a:pt x="4995638" y="4497273"/>
                </a:lnTo>
                <a:lnTo>
                  <a:pt x="4995638" y="4606215"/>
                </a:lnTo>
                <a:lnTo>
                  <a:pt x="5027785" y="4606215"/>
                </a:lnTo>
                <a:lnTo>
                  <a:pt x="5027785" y="4485813"/>
                </a:lnTo>
                <a:cubicBezTo>
                  <a:pt x="5027785" y="4473411"/>
                  <a:pt x="5022923" y="4467210"/>
                  <a:pt x="5013200" y="4467210"/>
                </a:cubicBezTo>
                <a:close/>
                <a:moveTo>
                  <a:pt x="4728343" y="4467210"/>
                </a:moveTo>
                <a:lnTo>
                  <a:pt x="4728343" y="4497273"/>
                </a:lnTo>
                <a:lnTo>
                  <a:pt x="4748732" y="4497273"/>
                </a:lnTo>
                <a:lnTo>
                  <a:pt x="4748732" y="4532694"/>
                </a:lnTo>
                <a:lnTo>
                  <a:pt x="4781474" y="4532694"/>
                </a:lnTo>
                <a:lnTo>
                  <a:pt x="4781474" y="4477330"/>
                </a:lnTo>
                <a:cubicBezTo>
                  <a:pt x="4781474" y="4470583"/>
                  <a:pt x="4778696" y="4467210"/>
                  <a:pt x="4773140" y="4467210"/>
                </a:cubicBezTo>
                <a:close/>
                <a:moveTo>
                  <a:pt x="4653780" y="4467210"/>
                </a:moveTo>
                <a:lnTo>
                  <a:pt x="4653780" y="4497273"/>
                </a:lnTo>
                <a:lnTo>
                  <a:pt x="4673127" y="4497273"/>
                </a:lnTo>
                <a:lnTo>
                  <a:pt x="4673127" y="4606215"/>
                </a:lnTo>
                <a:lnTo>
                  <a:pt x="4705274" y="4606215"/>
                </a:lnTo>
                <a:lnTo>
                  <a:pt x="4705274" y="4479711"/>
                </a:lnTo>
                <a:cubicBezTo>
                  <a:pt x="4705274" y="4477032"/>
                  <a:pt x="4704580" y="4474403"/>
                  <a:pt x="4703191" y="4471823"/>
                </a:cubicBezTo>
                <a:cubicBezTo>
                  <a:pt x="4701504" y="4468748"/>
                  <a:pt x="4699321" y="4467210"/>
                  <a:pt x="4696642" y="4467210"/>
                </a:cubicBezTo>
                <a:close/>
                <a:moveTo>
                  <a:pt x="4505845" y="4467210"/>
                </a:moveTo>
                <a:lnTo>
                  <a:pt x="4505845" y="4497273"/>
                </a:lnTo>
                <a:lnTo>
                  <a:pt x="4518644" y="4497273"/>
                </a:lnTo>
                <a:lnTo>
                  <a:pt x="4507928" y="4523071"/>
                </a:lnTo>
                <a:lnTo>
                  <a:pt x="4507928" y="4576152"/>
                </a:lnTo>
                <a:lnTo>
                  <a:pt x="4493641" y="4576152"/>
                </a:lnTo>
                <a:lnTo>
                  <a:pt x="4493641" y="4606215"/>
                </a:lnTo>
                <a:lnTo>
                  <a:pt x="4540075" y="4606215"/>
                </a:lnTo>
                <a:lnTo>
                  <a:pt x="4540075" y="4497273"/>
                </a:lnTo>
                <a:lnTo>
                  <a:pt x="4595588" y="4497273"/>
                </a:lnTo>
                <a:lnTo>
                  <a:pt x="4595588" y="4606215"/>
                </a:lnTo>
                <a:lnTo>
                  <a:pt x="4627735" y="4606215"/>
                </a:lnTo>
                <a:lnTo>
                  <a:pt x="4627735" y="4485813"/>
                </a:lnTo>
                <a:cubicBezTo>
                  <a:pt x="4627735" y="4473411"/>
                  <a:pt x="4622873" y="4467210"/>
                  <a:pt x="4613150" y="4467210"/>
                </a:cubicBezTo>
                <a:close/>
                <a:moveTo>
                  <a:pt x="4365797" y="4467210"/>
                </a:moveTo>
                <a:lnTo>
                  <a:pt x="4365797" y="4497273"/>
                </a:lnTo>
                <a:lnTo>
                  <a:pt x="4438277" y="4497273"/>
                </a:lnTo>
                <a:lnTo>
                  <a:pt x="4438277" y="4606215"/>
                </a:lnTo>
                <a:lnTo>
                  <a:pt x="4470424" y="4606215"/>
                </a:lnTo>
                <a:lnTo>
                  <a:pt x="4470424" y="4497124"/>
                </a:lnTo>
                <a:cubicBezTo>
                  <a:pt x="4470424" y="4486805"/>
                  <a:pt x="4469779" y="4479761"/>
                  <a:pt x="4468489" y="4475990"/>
                </a:cubicBezTo>
                <a:cubicBezTo>
                  <a:pt x="4466504" y="4470137"/>
                  <a:pt x="4462387" y="4467210"/>
                  <a:pt x="4456136" y="4467210"/>
                </a:cubicBezTo>
                <a:close/>
                <a:moveTo>
                  <a:pt x="4091358" y="4467210"/>
                </a:moveTo>
                <a:lnTo>
                  <a:pt x="4091358" y="4497273"/>
                </a:lnTo>
                <a:lnTo>
                  <a:pt x="4162052" y="4497273"/>
                </a:lnTo>
                <a:lnTo>
                  <a:pt x="4162052" y="4565624"/>
                </a:lnTo>
                <a:cubicBezTo>
                  <a:pt x="4159869" y="4572643"/>
                  <a:pt x="4155404" y="4576152"/>
                  <a:pt x="4148657" y="4576152"/>
                </a:cubicBezTo>
                <a:lnTo>
                  <a:pt x="4093144" y="4576152"/>
                </a:lnTo>
                <a:lnTo>
                  <a:pt x="4093144" y="4606215"/>
                </a:lnTo>
                <a:lnTo>
                  <a:pt x="4166517" y="4606215"/>
                </a:lnTo>
                <a:cubicBezTo>
                  <a:pt x="4182702" y="4606215"/>
                  <a:pt x="4191929" y="4596244"/>
                  <a:pt x="4194199" y="4576301"/>
                </a:cubicBezTo>
                <a:lnTo>
                  <a:pt x="4194199" y="4476437"/>
                </a:lnTo>
                <a:cubicBezTo>
                  <a:pt x="4194199" y="4470286"/>
                  <a:pt x="4191227" y="4467210"/>
                  <a:pt x="4185283" y="4467210"/>
                </a:cubicBezTo>
                <a:close/>
                <a:moveTo>
                  <a:pt x="3965747" y="4467210"/>
                </a:moveTo>
                <a:lnTo>
                  <a:pt x="3965747" y="4497273"/>
                </a:lnTo>
                <a:lnTo>
                  <a:pt x="4038227" y="4497273"/>
                </a:lnTo>
                <a:lnTo>
                  <a:pt x="4038227" y="4649226"/>
                </a:lnTo>
                <a:lnTo>
                  <a:pt x="4070374" y="4649226"/>
                </a:lnTo>
                <a:lnTo>
                  <a:pt x="4070374" y="4497124"/>
                </a:lnTo>
                <a:cubicBezTo>
                  <a:pt x="4070374" y="4486805"/>
                  <a:pt x="4069729" y="4479761"/>
                  <a:pt x="4068439" y="4475990"/>
                </a:cubicBezTo>
                <a:cubicBezTo>
                  <a:pt x="4066454" y="4470137"/>
                  <a:pt x="4062337" y="4467210"/>
                  <a:pt x="4056086" y="4467210"/>
                </a:cubicBezTo>
                <a:close/>
                <a:moveTo>
                  <a:pt x="3736254" y="4467210"/>
                </a:moveTo>
                <a:lnTo>
                  <a:pt x="3736254" y="4497273"/>
                </a:lnTo>
                <a:lnTo>
                  <a:pt x="3823765" y="4497273"/>
                </a:lnTo>
                <a:lnTo>
                  <a:pt x="3823765" y="4606215"/>
                </a:lnTo>
                <a:lnTo>
                  <a:pt x="3856061" y="4606215"/>
                </a:lnTo>
                <a:lnTo>
                  <a:pt x="3856061" y="4497124"/>
                </a:lnTo>
                <a:cubicBezTo>
                  <a:pt x="3856061" y="4486805"/>
                  <a:pt x="3855416" y="4479761"/>
                  <a:pt x="3854126" y="4475990"/>
                </a:cubicBezTo>
                <a:cubicBezTo>
                  <a:pt x="3852142" y="4470137"/>
                  <a:pt x="3847975" y="4467210"/>
                  <a:pt x="3841625" y="4467210"/>
                </a:cubicBezTo>
                <a:close/>
                <a:moveTo>
                  <a:pt x="3582221" y="4467210"/>
                </a:moveTo>
                <a:lnTo>
                  <a:pt x="3582221" y="4497273"/>
                </a:lnTo>
                <a:lnTo>
                  <a:pt x="3671071" y="4497273"/>
                </a:lnTo>
                <a:lnTo>
                  <a:pt x="3671071" y="4555839"/>
                </a:lnTo>
                <a:cubicBezTo>
                  <a:pt x="3671071" y="4561078"/>
                  <a:pt x="3669318" y="4565575"/>
                  <a:pt x="3665811" y="4569331"/>
                </a:cubicBezTo>
                <a:cubicBezTo>
                  <a:pt x="3661602" y="4573878"/>
                  <a:pt x="3655489" y="4576152"/>
                  <a:pt x="3647472" y="4576152"/>
                </a:cubicBezTo>
                <a:lnTo>
                  <a:pt x="3641007" y="4576152"/>
                </a:lnTo>
                <a:lnTo>
                  <a:pt x="3641007" y="4606215"/>
                </a:lnTo>
                <a:lnTo>
                  <a:pt x="3648616" y="4606215"/>
                </a:lnTo>
                <a:cubicBezTo>
                  <a:pt x="3663037" y="4606215"/>
                  <a:pt x="3675022" y="4602990"/>
                  <a:pt x="3684567" y="4596541"/>
                </a:cubicBezTo>
                <a:cubicBezTo>
                  <a:pt x="3697098" y="4588009"/>
                  <a:pt x="3703363" y="4574763"/>
                  <a:pt x="3703363" y="4556804"/>
                </a:cubicBezTo>
                <a:lnTo>
                  <a:pt x="3703363" y="4478520"/>
                </a:lnTo>
                <a:cubicBezTo>
                  <a:pt x="3703363" y="4475544"/>
                  <a:pt x="3702421" y="4472915"/>
                  <a:pt x="3700536" y="4470633"/>
                </a:cubicBezTo>
                <a:cubicBezTo>
                  <a:pt x="3698651" y="4468351"/>
                  <a:pt x="3696319" y="4467210"/>
                  <a:pt x="3693541" y="4467210"/>
                </a:cubicBezTo>
                <a:close/>
                <a:moveTo>
                  <a:pt x="3499621" y="4467210"/>
                </a:moveTo>
                <a:lnTo>
                  <a:pt x="3499621" y="4497273"/>
                </a:lnTo>
                <a:lnTo>
                  <a:pt x="3520010" y="4497273"/>
                </a:lnTo>
                <a:lnTo>
                  <a:pt x="3520010" y="4532694"/>
                </a:lnTo>
                <a:lnTo>
                  <a:pt x="3552752" y="4532694"/>
                </a:lnTo>
                <a:lnTo>
                  <a:pt x="3552752" y="4477330"/>
                </a:lnTo>
                <a:cubicBezTo>
                  <a:pt x="3552752" y="4470583"/>
                  <a:pt x="3549974" y="4467210"/>
                  <a:pt x="3544418" y="4467210"/>
                </a:cubicBezTo>
                <a:close/>
                <a:moveTo>
                  <a:pt x="3375201" y="4467210"/>
                </a:moveTo>
                <a:lnTo>
                  <a:pt x="3375201" y="4497273"/>
                </a:lnTo>
                <a:lnTo>
                  <a:pt x="3447679" y="4497273"/>
                </a:lnTo>
                <a:lnTo>
                  <a:pt x="3447679" y="4606215"/>
                </a:lnTo>
                <a:lnTo>
                  <a:pt x="3479827" y="4606215"/>
                </a:lnTo>
                <a:lnTo>
                  <a:pt x="3479827" y="4497124"/>
                </a:lnTo>
                <a:cubicBezTo>
                  <a:pt x="3479827" y="4486805"/>
                  <a:pt x="3479182" y="4479761"/>
                  <a:pt x="3477892" y="4475990"/>
                </a:cubicBezTo>
                <a:cubicBezTo>
                  <a:pt x="3475907" y="4470137"/>
                  <a:pt x="3471790" y="4467210"/>
                  <a:pt x="3465539" y="4467210"/>
                </a:cubicBezTo>
                <a:close/>
                <a:moveTo>
                  <a:pt x="3301233" y="4467210"/>
                </a:moveTo>
                <a:lnTo>
                  <a:pt x="3301233" y="4497273"/>
                </a:lnTo>
                <a:lnTo>
                  <a:pt x="3320580" y="4497273"/>
                </a:lnTo>
                <a:lnTo>
                  <a:pt x="3320580" y="4606215"/>
                </a:lnTo>
                <a:lnTo>
                  <a:pt x="3352727" y="4606215"/>
                </a:lnTo>
                <a:lnTo>
                  <a:pt x="3352727" y="4479711"/>
                </a:lnTo>
                <a:cubicBezTo>
                  <a:pt x="3352727" y="4477032"/>
                  <a:pt x="3352033" y="4474403"/>
                  <a:pt x="3350644" y="4471823"/>
                </a:cubicBezTo>
                <a:cubicBezTo>
                  <a:pt x="3348957" y="4468748"/>
                  <a:pt x="3346774" y="4467210"/>
                  <a:pt x="3344095" y="4467210"/>
                </a:cubicBezTo>
                <a:close/>
                <a:moveTo>
                  <a:pt x="3166394" y="4467210"/>
                </a:moveTo>
                <a:lnTo>
                  <a:pt x="3166394" y="4497273"/>
                </a:lnTo>
                <a:lnTo>
                  <a:pt x="3235302" y="4497273"/>
                </a:lnTo>
                <a:lnTo>
                  <a:pt x="3235302" y="4576152"/>
                </a:lnTo>
                <a:lnTo>
                  <a:pt x="3167436" y="4576152"/>
                </a:lnTo>
                <a:lnTo>
                  <a:pt x="3167436" y="4606215"/>
                </a:lnTo>
                <a:lnTo>
                  <a:pt x="3279653" y="4606215"/>
                </a:lnTo>
                <a:lnTo>
                  <a:pt x="3279653" y="4576152"/>
                </a:lnTo>
                <a:lnTo>
                  <a:pt x="3267449" y="4576152"/>
                </a:lnTo>
                <a:lnTo>
                  <a:pt x="3267449" y="4484004"/>
                </a:lnTo>
                <a:cubicBezTo>
                  <a:pt x="3267449" y="4479446"/>
                  <a:pt x="3266012" y="4475508"/>
                  <a:pt x="3263139" y="4472188"/>
                </a:cubicBezTo>
                <a:cubicBezTo>
                  <a:pt x="3260265" y="4468869"/>
                  <a:pt x="3256649" y="4467210"/>
                  <a:pt x="3252292" y="4467210"/>
                </a:cubicBezTo>
                <a:close/>
                <a:moveTo>
                  <a:pt x="2880793" y="4467210"/>
                </a:moveTo>
                <a:lnTo>
                  <a:pt x="2880793" y="4497273"/>
                </a:lnTo>
                <a:lnTo>
                  <a:pt x="2895378" y="4497273"/>
                </a:lnTo>
                <a:lnTo>
                  <a:pt x="2888681" y="4519716"/>
                </a:lnTo>
                <a:lnTo>
                  <a:pt x="2888681" y="4606215"/>
                </a:lnTo>
                <a:lnTo>
                  <a:pt x="3025094" y="4606215"/>
                </a:lnTo>
                <a:cubicBezTo>
                  <a:pt x="3032318" y="4606215"/>
                  <a:pt x="3038849" y="4603983"/>
                  <a:pt x="3044688" y="4599518"/>
                </a:cubicBezTo>
                <a:cubicBezTo>
                  <a:pt x="3051120" y="4594656"/>
                  <a:pt x="3055424" y="4587959"/>
                  <a:pt x="3057601" y="4579426"/>
                </a:cubicBezTo>
                <a:lnTo>
                  <a:pt x="3057601" y="4479711"/>
                </a:lnTo>
                <a:cubicBezTo>
                  <a:pt x="3057601" y="4473361"/>
                  <a:pt x="3055914" y="4469194"/>
                  <a:pt x="3052541" y="4467210"/>
                </a:cubicBezTo>
                <a:lnTo>
                  <a:pt x="3007595" y="4467210"/>
                </a:lnTo>
                <a:lnTo>
                  <a:pt x="3007595" y="4497273"/>
                </a:lnTo>
                <a:lnTo>
                  <a:pt x="3025455" y="4497273"/>
                </a:lnTo>
                <a:lnTo>
                  <a:pt x="3025455" y="4567701"/>
                </a:lnTo>
                <a:cubicBezTo>
                  <a:pt x="3025455" y="4573335"/>
                  <a:pt x="3022825" y="4576152"/>
                  <a:pt x="3017566" y="4576152"/>
                </a:cubicBezTo>
                <a:lnTo>
                  <a:pt x="2989884" y="4576152"/>
                </a:lnTo>
                <a:lnTo>
                  <a:pt x="2989884" y="4479695"/>
                </a:lnTo>
                <a:cubicBezTo>
                  <a:pt x="2989884" y="4473353"/>
                  <a:pt x="2988148" y="4469191"/>
                  <a:pt x="2984676" y="4467210"/>
                </a:cubicBezTo>
                <a:lnTo>
                  <a:pt x="2941665" y="4467210"/>
                </a:lnTo>
                <a:lnTo>
                  <a:pt x="2941665" y="4497273"/>
                </a:lnTo>
                <a:lnTo>
                  <a:pt x="2957737" y="4497273"/>
                </a:lnTo>
                <a:lnTo>
                  <a:pt x="2957737" y="4576152"/>
                </a:lnTo>
                <a:lnTo>
                  <a:pt x="2920828" y="4576152"/>
                </a:lnTo>
                <a:lnTo>
                  <a:pt x="2920828" y="4497273"/>
                </a:lnTo>
                <a:lnTo>
                  <a:pt x="2928865" y="4497273"/>
                </a:lnTo>
                <a:cubicBezTo>
                  <a:pt x="2928666" y="4494182"/>
                  <a:pt x="2928666" y="4488349"/>
                  <a:pt x="2928865" y="4479774"/>
                </a:cubicBezTo>
                <a:cubicBezTo>
                  <a:pt x="2928865" y="4473391"/>
                  <a:pt x="2927123" y="4469203"/>
                  <a:pt x="2923639" y="4467210"/>
                </a:cubicBezTo>
                <a:close/>
                <a:moveTo>
                  <a:pt x="2678982" y="4467210"/>
                </a:moveTo>
                <a:lnTo>
                  <a:pt x="2678982" y="4497273"/>
                </a:lnTo>
                <a:lnTo>
                  <a:pt x="2699520" y="4497273"/>
                </a:lnTo>
                <a:lnTo>
                  <a:pt x="2699520" y="4576152"/>
                </a:lnTo>
                <a:lnTo>
                  <a:pt x="2674666" y="4576152"/>
                </a:lnTo>
                <a:lnTo>
                  <a:pt x="2674666" y="4606215"/>
                </a:lnTo>
                <a:lnTo>
                  <a:pt x="2731668" y="4606215"/>
                </a:lnTo>
                <a:lnTo>
                  <a:pt x="2731668" y="4477032"/>
                </a:lnTo>
                <a:cubicBezTo>
                  <a:pt x="2731668" y="4470484"/>
                  <a:pt x="2729236" y="4467210"/>
                  <a:pt x="2724375" y="4467210"/>
                </a:cubicBezTo>
                <a:close/>
                <a:moveTo>
                  <a:pt x="2596382" y="4467210"/>
                </a:moveTo>
                <a:lnTo>
                  <a:pt x="2596382" y="4497273"/>
                </a:lnTo>
                <a:lnTo>
                  <a:pt x="2615730" y="4497273"/>
                </a:lnTo>
                <a:lnTo>
                  <a:pt x="2615730" y="4606215"/>
                </a:lnTo>
                <a:lnTo>
                  <a:pt x="2647877" y="4606215"/>
                </a:lnTo>
                <a:lnTo>
                  <a:pt x="2647877" y="4479711"/>
                </a:lnTo>
                <a:cubicBezTo>
                  <a:pt x="2647877" y="4477032"/>
                  <a:pt x="2647183" y="4474403"/>
                  <a:pt x="2645794" y="4471823"/>
                </a:cubicBezTo>
                <a:cubicBezTo>
                  <a:pt x="2644107" y="4468748"/>
                  <a:pt x="2641924" y="4467210"/>
                  <a:pt x="2639245" y="4467210"/>
                </a:cubicBezTo>
                <a:close/>
                <a:moveTo>
                  <a:pt x="2348287" y="4467210"/>
                </a:moveTo>
                <a:lnTo>
                  <a:pt x="2370611" y="4502184"/>
                </a:lnTo>
                <a:cubicBezTo>
                  <a:pt x="2355926" y="4507520"/>
                  <a:pt x="2348584" y="4517798"/>
                  <a:pt x="2348584" y="4533017"/>
                </a:cubicBezTo>
                <a:cubicBezTo>
                  <a:pt x="2348584" y="4535685"/>
                  <a:pt x="2349328" y="4540083"/>
                  <a:pt x="2350817" y="4546209"/>
                </a:cubicBezTo>
                <a:lnTo>
                  <a:pt x="2357770" y="4576152"/>
                </a:lnTo>
                <a:lnTo>
                  <a:pt x="2348870" y="4576152"/>
                </a:lnTo>
                <a:cubicBezTo>
                  <a:pt x="2346695" y="4576152"/>
                  <a:pt x="2345607" y="4579642"/>
                  <a:pt x="2345607" y="4586621"/>
                </a:cubicBezTo>
                <a:lnTo>
                  <a:pt x="2345607" y="4606215"/>
                </a:lnTo>
                <a:lnTo>
                  <a:pt x="2395316" y="4606215"/>
                </a:lnTo>
                <a:lnTo>
                  <a:pt x="2383261" y="4548944"/>
                </a:lnTo>
                <a:lnTo>
                  <a:pt x="2380433" y="4535554"/>
                </a:lnTo>
                <a:cubicBezTo>
                  <a:pt x="2380433" y="4533671"/>
                  <a:pt x="2381196" y="4531787"/>
                  <a:pt x="2382720" y="4529902"/>
                </a:cubicBezTo>
                <a:cubicBezTo>
                  <a:pt x="2384245" y="4528018"/>
                  <a:pt x="2385566" y="4527076"/>
                  <a:pt x="2386684" y="4527076"/>
                </a:cubicBezTo>
                <a:lnTo>
                  <a:pt x="2438625" y="4606215"/>
                </a:lnTo>
                <a:lnTo>
                  <a:pt x="2475386" y="4606215"/>
                </a:lnTo>
                <a:lnTo>
                  <a:pt x="2442197" y="4553762"/>
                </a:lnTo>
                <a:cubicBezTo>
                  <a:pt x="2462338" y="4536116"/>
                  <a:pt x="2472409" y="4519757"/>
                  <a:pt x="2472409" y="4504686"/>
                </a:cubicBezTo>
                <a:lnTo>
                  <a:pt x="2472409" y="4488476"/>
                </a:lnTo>
                <a:cubicBezTo>
                  <a:pt x="2472409" y="4476976"/>
                  <a:pt x="2469135" y="4469887"/>
                  <a:pt x="2462586" y="4467210"/>
                </a:cubicBezTo>
                <a:lnTo>
                  <a:pt x="2427910" y="4467210"/>
                </a:lnTo>
                <a:lnTo>
                  <a:pt x="2427910" y="4497273"/>
                </a:lnTo>
                <a:lnTo>
                  <a:pt x="2441453" y="4497273"/>
                </a:lnTo>
                <a:lnTo>
                  <a:pt x="2441453" y="4506614"/>
                </a:lnTo>
                <a:cubicBezTo>
                  <a:pt x="2441453" y="4517784"/>
                  <a:pt x="2436492" y="4525000"/>
                  <a:pt x="2426570" y="4528262"/>
                </a:cubicBezTo>
                <a:lnTo>
                  <a:pt x="2390107" y="4473314"/>
                </a:lnTo>
                <a:cubicBezTo>
                  <a:pt x="2388123" y="4470435"/>
                  <a:pt x="2386734" y="4468748"/>
                  <a:pt x="2385940" y="4468251"/>
                </a:cubicBezTo>
                <a:cubicBezTo>
                  <a:pt x="2384849" y="4467557"/>
                  <a:pt x="2382467" y="4467210"/>
                  <a:pt x="2378797" y="4467210"/>
                </a:cubicBezTo>
                <a:close/>
                <a:moveTo>
                  <a:pt x="2101083" y="4467210"/>
                </a:moveTo>
                <a:lnTo>
                  <a:pt x="2101083" y="4497273"/>
                </a:lnTo>
                <a:lnTo>
                  <a:pt x="2120431" y="4497273"/>
                </a:lnTo>
                <a:lnTo>
                  <a:pt x="2120431" y="4606215"/>
                </a:lnTo>
                <a:lnTo>
                  <a:pt x="2152578" y="4606215"/>
                </a:lnTo>
                <a:lnTo>
                  <a:pt x="2152578" y="4479711"/>
                </a:lnTo>
                <a:cubicBezTo>
                  <a:pt x="2152578" y="4477032"/>
                  <a:pt x="2151883" y="4474403"/>
                  <a:pt x="2150494" y="4471823"/>
                </a:cubicBezTo>
                <a:cubicBezTo>
                  <a:pt x="2148808" y="4468748"/>
                  <a:pt x="2146625" y="4467210"/>
                  <a:pt x="2143946" y="4467210"/>
                </a:cubicBezTo>
                <a:close/>
                <a:moveTo>
                  <a:pt x="1975026" y="4467210"/>
                </a:moveTo>
                <a:lnTo>
                  <a:pt x="1975026" y="4497273"/>
                </a:lnTo>
                <a:lnTo>
                  <a:pt x="2047505" y="4497273"/>
                </a:lnTo>
                <a:lnTo>
                  <a:pt x="2047505" y="4606215"/>
                </a:lnTo>
                <a:lnTo>
                  <a:pt x="2079652" y="4606215"/>
                </a:lnTo>
                <a:lnTo>
                  <a:pt x="2079652" y="4497124"/>
                </a:lnTo>
                <a:cubicBezTo>
                  <a:pt x="2079652" y="4486805"/>
                  <a:pt x="2079007" y="4479761"/>
                  <a:pt x="2077717" y="4475990"/>
                </a:cubicBezTo>
                <a:cubicBezTo>
                  <a:pt x="2075733" y="4470137"/>
                  <a:pt x="2071615" y="4467210"/>
                  <a:pt x="2065364" y="4467210"/>
                </a:cubicBezTo>
                <a:close/>
                <a:moveTo>
                  <a:pt x="1621708" y="4467210"/>
                </a:moveTo>
                <a:lnTo>
                  <a:pt x="1621708" y="4497273"/>
                </a:lnTo>
                <a:lnTo>
                  <a:pt x="1709219" y="4497273"/>
                </a:lnTo>
                <a:lnTo>
                  <a:pt x="1709219" y="4606215"/>
                </a:lnTo>
                <a:lnTo>
                  <a:pt x="1741515" y="4606215"/>
                </a:lnTo>
                <a:lnTo>
                  <a:pt x="1741515" y="4497124"/>
                </a:lnTo>
                <a:cubicBezTo>
                  <a:pt x="1741515" y="4486805"/>
                  <a:pt x="1740870" y="4479761"/>
                  <a:pt x="1739580" y="4475990"/>
                </a:cubicBezTo>
                <a:cubicBezTo>
                  <a:pt x="1737595" y="4470137"/>
                  <a:pt x="1733428" y="4467210"/>
                  <a:pt x="1727078" y="4467210"/>
                </a:cubicBezTo>
                <a:close/>
                <a:moveTo>
                  <a:pt x="1537470" y="4467210"/>
                </a:moveTo>
                <a:lnTo>
                  <a:pt x="1537470" y="4497273"/>
                </a:lnTo>
                <a:lnTo>
                  <a:pt x="1557860" y="4497273"/>
                </a:lnTo>
                <a:lnTo>
                  <a:pt x="1557860" y="4532694"/>
                </a:lnTo>
                <a:lnTo>
                  <a:pt x="1590603" y="4532694"/>
                </a:lnTo>
                <a:lnTo>
                  <a:pt x="1590603" y="4477330"/>
                </a:lnTo>
                <a:cubicBezTo>
                  <a:pt x="1590603" y="4470583"/>
                  <a:pt x="1587825" y="4467210"/>
                  <a:pt x="1582268" y="4467210"/>
                </a:cubicBezTo>
                <a:close/>
                <a:moveTo>
                  <a:pt x="1462908" y="4467210"/>
                </a:moveTo>
                <a:lnTo>
                  <a:pt x="1462908" y="4497273"/>
                </a:lnTo>
                <a:lnTo>
                  <a:pt x="1482256" y="4497273"/>
                </a:lnTo>
                <a:lnTo>
                  <a:pt x="1482256" y="4606215"/>
                </a:lnTo>
                <a:lnTo>
                  <a:pt x="1514403" y="4606215"/>
                </a:lnTo>
                <a:lnTo>
                  <a:pt x="1514403" y="4479711"/>
                </a:lnTo>
                <a:cubicBezTo>
                  <a:pt x="1514403" y="4477032"/>
                  <a:pt x="1513708" y="4474403"/>
                  <a:pt x="1512319" y="4471823"/>
                </a:cubicBezTo>
                <a:cubicBezTo>
                  <a:pt x="1510633" y="4468748"/>
                  <a:pt x="1508449" y="4467210"/>
                  <a:pt x="1505770" y="4467210"/>
                </a:cubicBezTo>
                <a:close/>
                <a:moveTo>
                  <a:pt x="1314973" y="4467210"/>
                </a:moveTo>
                <a:lnTo>
                  <a:pt x="1314973" y="4497273"/>
                </a:lnTo>
                <a:lnTo>
                  <a:pt x="1327771" y="4497273"/>
                </a:lnTo>
                <a:lnTo>
                  <a:pt x="1317056" y="4523071"/>
                </a:lnTo>
                <a:lnTo>
                  <a:pt x="1317056" y="4576152"/>
                </a:lnTo>
                <a:lnTo>
                  <a:pt x="1302768" y="4576152"/>
                </a:lnTo>
                <a:lnTo>
                  <a:pt x="1302768" y="4606215"/>
                </a:lnTo>
                <a:lnTo>
                  <a:pt x="1349203" y="4606215"/>
                </a:lnTo>
                <a:lnTo>
                  <a:pt x="1349203" y="4497273"/>
                </a:lnTo>
                <a:lnTo>
                  <a:pt x="1404717" y="4497273"/>
                </a:lnTo>
                <a:lnTo>
                  <a:pt x="1404717" y="4606215"/>
                </a:lnTo>
                <a:lnTo>
                  <a:pt x="1436863" y="4606215"/>
                </a:lnTo>
                <a:lnTo>
                  <a:pt x="1436863" y="4485813"/>
                </a:lnTo>
                <a:cubicBezTo>
                  <a:pt x="1436863" y="4473411"/>
                  <a:pt x="1432002" y="4467210"/>
                  <a:pt x="1422278" y="4467210"/>
                </a:cubicBezTo>
                <a:close/>
                <a:moveTo>
                  <a:pt x="6878839" y="4465721"/>
                </a:moveTo>
                <a:lnTo>
                  <a:pt x="6861050" y="4524955"/>
                </a:lnTo>
                <a:lnTo>
                  <a:pt x="6877867" y="4524955"/>
                </a:lnTo>
                <a:lnTo>
                  <a:pt x="6887364" y="4497570"/>
                </a:lnTo>
                <a:cubicBezTo>
                  <a:pt x="6893898" y="4498662"/>
                  <a:pt x="6898471" y="4501490"/>
                  <a:pt x="6901084" y="4506054"/>
                </a:cubicBezTo>
                <a:lnTo>
                  <a:pt x="6901084" y="4576152"/>
                </a:lnTo>
                <a:lnTo>
                  <a:pt x="6843488" y="4576152"/>
                </a:lnTo>
                <a:lnTo>
                  <a:pt x="6843488" y="4524850"/>
                </a:lnTo>
                <a:lnTo>
                  <a:pt x="6852050" y="4497273"/>
                </a:lnTo>
                <a:lnTo>
                  <a:pt x="6859710" y="4497273"/>
                </a:lnTo>
                <a:lnTo>
                  <a:pt x="6859710" y="4474837"/>
                </a:lnTo>
                <a:cubicBezTo>
                  <a:pt x="6859710" y="4469752"/>
                  <a:pt x="6857677" y="4467210"/>
                  <a:pt x="6853608" y="4467210"/>
                </a:cubicBezTo>
                <a:lnTo>
                  <a:pt x="6809109" y="4467210"/>
                </a:lnTo>
                <a:lnTo>
                  <a:pt x="6809109" y="4497273"/>
                </a:lnTo>
                <a:lnTo>
                  <a:pt x="6820419" y="4497273"/>
                </a:lnTo>
                <a:lnTo>
                  <a:pt x="6811192" y="4522241"/>
                </a:lnTo>
                <a:lnTo>
                  <a:pt x="6811192" y="4606215"/>
                </a:lnTo>
                <a:lnTo>
                  <a:pt x="6933231" y="4606215"/>
                </a:lnTo>
                <a:lnTo>
                  <a:pt x="6933231" y="4505310"/>
                </a:lnTo>
                <a:cubicBezTo>
                  <a:pt x="6931453" y="4492510"/>
                  <a:pt x="6925231" y="4482539"/>
                  <a:pt x="6914565" y="4475395"/>
                </a:cubicBezTo>
                <a:cubicBezTo>
                  <a:pt x="6904798" y="4468946"/>
                  <a:pt x="6892889" y="4465721"/>
                  <a:pt x="6878839" y="4465721"/>
                </a:cubicBezTo>
                <a:close/>
                <a:moveTo>
                  <a:pt x="10104461" y="4464531"/>
                </a:moveTo>
                <a:cubicBezTo>
                  <a:pt x="10088090" y="4464531"/>
                  <a:pt x="10075787" y="4469095"/>
                  <a:pt x="10067551" y="4478223"/>
                </a:cubicBezTo>
                <a:cubicBezTo>
                  <a:pt x="10065666" y="4473560"/>
                  <a:pt x="10062640" y="4469888"/>
                  <a:pt x="10058473" y="4467210"/>
                </a:cubicBezTo>
                <a:lnTo>
                  <a:pt x="10027070" y="4467210"/>
                </a:lnTo>
                <a:lnTo>
                  <a:pt x="10027070" y="4497273"/>
                </a:lnTo>
                <a:lnTo>
                  <a:pt x="10046567" y="4497273"/>
                </a:lnTo>
                <a:cubicBezTo>
                  <a:pt x="10040713" y="4507578"/>
                  <a:pt x="10037786" y="4514960"/>
                  <a:pt x="10037786" y="4519418"/>
                </a:cubicBezTo>
                <a:lnTo>
                  <a:pt x="10037786" y="4606215"/>
                </a:lnTo>
                <a:lnTo>
                  <a:pt x="10069933" y="4606215"/>
                </a:lnTo>
                <a:lnTo>
                  <a:pt x="10069933" y="4519416"/>
                </a:lnTo>
                <a:cubicBezTo>
                  <a:pt x="10069933" y="4511488"/>
                  <a:pt x="10073223" y="4505145"/>
                  <a:pt x="10079804" y="4500389"/>
                </a:cubicBezTo>
                <a:cubicBezTo>
                  <a:pt x="10085390" y="4496228"/>
                  <a:pt x="10091872" y="4494147"/>
                  <a:pt x="10099252" y="4494147"/>
                </a:cubicBezTo>
                <a:cubicBezTo>
                  <a:pt x="10116004" y="4494147"/>
                  <a:pt x="10125926" y="4500524"/>
                  <a:pt x="10129017" y="4513276"/>
                </a:cubicBezTo>
                <a:lnTo>
                  <a:pt x="10129017" y="4576152"/>
                </a:lnTo>
                <a:lnTo>
                  <a:pt x="10089131" y="4576152"/>
                </a:lnTo>
                <a:lnTo>
                  <a:pt x="10089131" y="4606215"/>
                </a:lnTo>
                <a:lnTo>
                  <a:pt x="10161164" y="4606215"/>
                </a:lnTo>
                <a:lnTo>
                  <a:pt x="10161164" y="4515132"/>
                </a:lnTo>
                <a:cubicBezTo>
                  <a:pt x="10159478" y="4499555"/>
                  <a:pt x="10153500" y="4487227"/>
                  <a:pt x="10143230" y="4478148"/>
                </a:cubicBezTo>
                <a:cubicBezTo>
                  <a:pt x="10132961" y="4469070"/>
                  <a:pt x="10120038" y="4464531"/>
                  <a:pt x="10104461" y="4464531"/>
                </a:cubicBezTo>
                <a:close/>
                <a:moveTo>
                  <a:pt x="9647261" y="4464531"/>
                </a:moveTo>
                <a:cubicBezTo>
                  <a:pt x="9630890" y="4464531"/>
                  <a:pt x="9618587" y="4469095"/>
                  <a:pt x="9610351" y="4478223"/>
                </a:cubicBezTo>
                <a:cubicBezTo>
                  <a:pt x="9608466" y="4473560"/>
                  <a:pt x="9605440" y="4469888"/>
                  <a:pt x="9601273" y="4467210"/>
                </a:cubicBezTo>
                <a:lnTo>
                  <a:pt x="9569870" y="4467210"/>
                </a:lnTo>
                <a:lnTo>
                  <a:pt x="9569870" y="4497273"/>
                </a:lnTo>
                <a:lnTo>
                  <a:pt x="9589367" y="4497273"/>
                </a:lnTo>
                <a:cubicBezTo>
                  <a:pt x="9583513" y="4507578"/>
                  <a:pt x="9580586" y="4514960"/>
                  <a:pt x="9580586" y="4519418"/>
                </a:cubicBezTo>
                <a:lnTo>
                  <a:pt x="9580586" y="4606215"/>
                </a:lnTo>
                <a:lnTo>
                  <a:pt x="9612733" y="4606215"/>
                </a:lnTo>
                <a:lnTo>
                  <a:pt x="9612733" y="4519416"/>
                </a:lnTo>
                <a:cubicBezTo>
                  <a:pt x="9612733" y="4511488"/>
                  <a:pt x="9616023" y="4505145"/>
                  <a:pt x="9622604" y="4500389"/>
                </a:cubicBezTo>
                <a:cubicBezTo>
                  <a:pt x="9628190" y="4496228"/>
                  <a:pt x="9634672" y="4494147"/>
                  <a:pt x="9642052" y="4494147"/>
                </a:cubicBezTo>
                <a:cubicBezTo>
                  <a:pt x="9658804" y="4494147"/>
                  <a:pt x="9668726" y="4500524"/>
                  <a:pt x="9671817" y="4513276"/>
                </a:cubicBezTo>
                <a:lnTo>
                  <a:pt x="9671817" y="4576152"/>
                </a:lnTo>
                <a:lnTo>
                  <a:pt x="9631931" y="4576152"/>
                </a:lnTo>
                <a:lnTo>
                  <a:pt x="9631931" y="4606215"/>
                </a:lnTo>
                <a:lnTo>
                  <a:pt x="9703964" y="4606215"/>
                </a:lnTo>
                <a:lnTo>
                  <a:pt x="9703964" y="4515132"/>
                </a:lnTo>
                <a:cubicBezTo>
                  <a:pt x="9702278" y="4499555"/>
                  <a:pt x="9696300" y="4487227"/>
                  <a:pt x="9686030" y="4478148"/>
                </a:cubicBezTo>
                <a:cubicBezTo>
                  <a:pt x="9675761" y="4469070"/>
                  <a:pt x="9662838" y="4464531"/>
                  <a:pt x="9647261" y="4464531"/>
                </a:cubicBezTo>
                <a:close/>
                <a:moveTo>
                  <a:pt x="6170636" y="4464531"/>
                </a:moveTo>
                <a:cubicBezTo>
                  <a:pt x="6154265" y="4464531"/>
                  <a:pt x="6141962" y="4469095"/>
                  <a:pt x="6133727" y="4478223"/>
                </a:cubicBezTo>
                <a:cubicBezTo>
                  <a:pt x="6131842" y="4473560"/>
                  <a:pt x="6128815" y="4469888"/>
                  <a:pt x="6124648" y="4467210"/>
                </a:cubicBezTo>
                <a:lnTo>
                  <a:pt x="6093245" y="4467210"/>
                </a:lnTo>
                <a:lnTo>
                  <a:pt x="6093245" y="4497273"/>
                </a:lnTo>
                <a:lnTo>
                  <a:pt x="6112742" y="4497273"/>
                </a:lnTo>
                <a:cubicBezTo>
                  <a:pt x="6106888" y="4507578"/>
                  <a:pt x="6103961" y="4514960"/>
                  <a:pt x="6103961" y="4519418"/>
                </a:cubicBezTo>
                <a:lnTo>
                  <a:pt x="6103961" y="4606215"/>
                </a:lnTo>
                <a:lnTo>
                  <a:pt x="6136108" y="4606215"/>
                </a:lnTo>
                <a:lnTo>
                  <a:pt x="6136108" y="4519416"/>
                </a:lnTo>
                <a:cubicBezTo>
                  <a:pt x="6136108" y="4511488"/>
                  <a:pt x="6139398" y="4505145"/>
                  <a:pt x="6145979" y="4500389"/>
                </a:cubicBezTo>
                <a:cubicBezTo>
                  <a:pt x="6151565" y="4496228"/>
                  <a:pt x="6158048" y="4494147"/>
                  <a:pt x="6165427" y="4494147"/>
                </a:cubicBezTo>
                <a:cubicBezTo>
                  <a:pt x="6182180" y="4494147"/>
                  <a:pt x="6192101" y="4500524"/>
                  <a:pt x="6195193" y="4513276"/>
                </a:cubicBezTo>
                <a:lnTo>
                  <a:pt x="6195193" y="4576152"/>
                </a:lnTo>
                <a:lnTo>
                  <a:pt x="6155307" y="4576152"/>
                </a:lnTo>
                <a:lnTo>
                  <a:pt x="6155307" y="4606215"/>
                </a:lnTo>
                <a:lnTo>
                  <a:pt x="6227339" y="4606215"/>
                </a:lnTo>
                <a:lnTo>
                  <a:pt x="6227339" y="4515132"/>
                </a:lnTo>
                <a:cubicBezTo>
                  <a:pt x="6225653" y="4499555"/>
                  <a:pt x="6219675" y="4487227"/>
                  <a:pt x="6209406" y="4478148"/>
                </a:cubicBezTo>
                <a:cubicBezTo>
                  <a:pt x="6199136" y="4469070"/>
                  <a:pt x="6186213" y="4464531"/>
                  <a:pt x="6170636" y="4464531"/>
                </a:cubicBezTo>
                <a:close/>
                <a:moveTo>
                  <a:pt x="5561036" y="4464531"/>
                </a:moveTo>
                <a:cubicBezTo>
                  <a:pt x="5544665" y="4464531"/>
                  <a:pt x="5532362" y="4469095"/>
                  <a:pt x="5524127" y="4478223"/>
                </a:cubicBezTo>
                <a:cubicBezTo>
                  <a:pt x="5522242" y="4473560"/>
                  <a:pt x="5519215" y="4469888"/>
                  <a:pt x="5515048" y="4467210"/>
                </a:cubicBezTo>
                <a:lnTo>
                  <a:pt x="5483646" y="4467210"/>
                </a:lnTo>
                <a:lnTo>
                  <a:pt x="5483646" y="4497273"/>
                </a:lnTo>
                <a:lnTo>
                  <a:pt x="5503142" y="4497273"/>
                </a:lnTo>
                <a:cubicBezTo>
                  <a:pt x="5497288" y="4507578"/>
                  <a:pt x="5494361" y="4514960"/>
                  <a:pt x="5494361" y="4519418"/>
                </a:cubicBezTo>
                <a:lnTo>
                  <a:pt x="5494361" y="4606215"/>
                </a:lnTo>
                <a:lnTo>
                  <a:pt x="5526508" y="4606215"/>
                </a:lnTo>
                <a:lnTo>
                  <a:pt x="5526508" y="4519416"/>
                </a:lnTo>
                <a:cubicBezTo>
                  <a:pt x="5526508" y="4511488"/>
                  <a:pt x="5529799" y="4505145"/>
                  <a:pt x="5536380" y="4500389"/>
                </a:cubicBezTo>
                <a:cubicBezTo>
                  <a:pt x="5541965" y="4496228"/>
                  <a:pt x="5548448" y="4494147"/>
                  <a:pt x="5555827" y="4494147"/>
                </a:cubicBezTo>
                <a:cubicBezTo>
                  <a:pt x="5572580" y="4494147"/>
                  <a:pt x="5582501" y="4500524"/>
                  <a:pt x="5585593" y="4513276"/>
                </a:cubicBezTo>
                <a:lnTo>
                  <a:pt x="5585593" y="4576152"/>
                </a:lnTo>
                <a:lnTo>
                  <a:pt x="5545707" y="4576152"/>
                </a:lnTo>
                <a:lnTo>
                  <a:pt x="5545707" y="4606215"/>
                </a:lnTo>
                <a:lnTo>
                  <a:pt x="5617740" y="4606215"/>
                </a:lnTo>
                <a:lnTo>
                  <a:pt x="5617740" y="4515132"/>
                </a:lnTo>
                <a:cubicBezTo>
                  <a:pt x="5616053" y="4499555"/>
                  <a:pt x="5610075" y="4487227"/>
                  <a:pt x="5599806" y="4478148"/>
                </a:cubicBezTo>
                <a:cubicBezTo>
                  <a:pt x="5589537" y="4469070"/>
                  <a:pt x="5576614" y="4464531"/>
                  <a:pt x="5561036" y="4464531"/>
                </a:cubicBezTo>
                <a:close/>
                <a:moveTo>
                  <a:pt x="2255865" y="4464531"/>
                </a:moveTo>
                <a:cubicBezTo>
                  <a:pt x="2239493" y="4464531"/>
                  <a:pt x="2227190" y="4469095"/>
                  <a:pt x="2218955" y="4478223"/>
                </a:cubicBezTo>
                <a:cubicBezTo>
                  <a:pt x="2217070" y="4473560"/>
                  <a:pt x="2214044" y="4469888"/>
                  <a:pt x="2209877" y="4467210"/>
                </a:cubicBezTo>
                <a:lnTo>
                  <a:pt x="2178474" y="4467210"/>
                </a:lnTo>
                <a:lnTo>
                  <a:pt x="2178474" y="4497273"/>
                </a:lnTo>
                <a:lnTo>
                  <a:pt x="2197970" y="4497273"/>
                </a:lnTo>
                <a:cubicBezTo>
                  <a:pt x="2192116" y="4507578"/>
                  <a:pt x="2189189" y="4514960"/>
                  <a:pt x="2189189" y="4519418"/>
                </a:cubicBezTo>
                <a:lnTo>
                  <a:pt x="2189189" y="4606215"/>
                </a:lnTo>
                <a:lnTo>
                  <a:pt x="2221336" y="4606215"/>
                </a:lnTo>
                <a:lnTo>
                  <a:pt x="2221336" y="4519416"/>
                </a:lnTo>
                <a:cubicBezTo>
                  <a:pt x="2221336" y="4511488"/>
                  <a:pt x="2224627" y="4505145"/>
                  <a:pt x="2231208" y="4500389"/>
                </a:cubicBezTo>
                <a:cubicBezTo>
                  <a:pt x="2236793" y="4496228"/>
                  <a:pt x="2243276" y="4494147"/>
                  <a:pt x="2250655" y="4494147"/>
                </a:cubicBezTo>
                <a:cubicBezTo>
                  <a:pt x="2267408" y="4494147"/>
                  <a:pt x="2277330" y="4500524"/>
                  <a:pt x="2280421" y="4513276"/>
                </a:cubicBezTo>
                <a:lnTo>
                  <a:pt x="2280421" y="4576152"/>
                </a:lnTo>
                <a:lnTo>
                  <a:pt x="2240535" y="4576152"/>
                </a:lnTo>
                <a:lnTo>
                  <a:pt x="2240535" y="4606215"/>
                </a:lnTo>
                <a:lnTo>
                  <a:pt x="2312568" y="4606215"/>
                </a:lnTo>
                <a:lnTo>
                  <a:pt x="2312568" y="4515132"/>
                </a:lnTo>
                <a:cubicBezTo>
                  <a:pt x="2310881" y="4499555"/>
                  <a:pt x="2304903" y="4487227"/>
                  <a:pt x="2294634" y="4478148"/>
                </a:cubicBezTo>
                <a:cubicBezTo>
                  <a:pt x="2284365" y="4469070"/>
                  <a:pt x="2271442" y="4464531"/>
                  <a:pt x="2255865" y="4464531"/>
                </a:cubicBezTo>
                <a:close/>
                <a:moveTo>
                  <a:pt x="8441902" y="4438337"/>
                </a:moveTo>
                <a:lnTo>
                  <a:pt x="8441902" y="4497273"/>
                </a:lnTo>
                <a:lnTo>
                  <a:pt x="8515274" y="4497273"/>
                </a:lnTo>
                <a:lnTo>
                  <a:pt x="8515274" y="4555246"/>
                </a:lnTo>
                <a:cubicBezTo>
                  <a:pt x="8515274" y="4569183"/>
                  <a:pt x="8505664" y="4576152"/>
                  <a:pt x="8486446" y="4576152"/>
                </a:cubicBezTo>
                <a:lnTo>
                  <a:pt x="8474495" y="4576152"/>
                </a:lnTo>
                <a:lnTo>
                  <a:pt x="8474495" y="4606215"/>
                </a:lnTo>
                <a:lnTo>
                  <a:pt x="8486402" y="4606215"/>
                </a:lnTo>
                <a:cubicBezTo>
                  <a:pt x="8507436" y="4606215"/>
                  <a:pt x="8523460" y="4600659"/>
                  <a:pt x="8534473" y="4589546"/>
                </a:cubicBezTo>
                <a:cubicBezTo>
                  <a:pt x="8543105" y="4580716"/>
                  <a:pt x="8547421" y="4570199"/>
                  <a:pt x="8547421" y="4557995"/>
                </a:cubicBezTo>
                <a:lnTo>
                  <a:pt x="8547421" y="4478520"/>
                </a:lnTo>
                <a:cubicBezTo>
                  <a:pt x="8547421" y="4470980"/>
                  <a:pt x="8544240" y="4467210"/>
                  <a:pt x="8537877" y="4467210"/>
                </a:cubicBezTo>
                <a:lnTo>
                  <a:pt x="8472858" y="4467210"/>
                </a:lnTo>
                <a:lnTo>
                  <a:pt x="8472858" y="4438337"/>
                </a:lnTo>
                <a:close/>
                <a:moveTo>
                  <a:pt x="7679902" y="4438337"/>
                </a:moveTo>
                <a:lnTo>
                  <a:pt x="7679902" y="4497273"/>
                </a:lnTo>
                <a:lnTo>
                  <a:pt x="7753274" y="4497273"/>
                </a:lnTo>
                <a:lnTo>
                  <a:pt x="7753274" y="4555246"/>
                </a:lnTo>
                <a:cubicBezTo>
                  <a:pt x="7753274" y="4569183"/>
                  <a:pt x="7743665" y="4576152"/>
                  <a:pt x="7724446" y="4576152"/>
                </a:cubicBezTo>
                <a:lnTo>
                  <a:pt x="7712495" y="4576152"/>
                </a:lnTo>
                <a:lnTo>
                  <a:pt x="7712495" y="4606215"/>
                </a:lnTo>
                <a:lnTo>
                  <a:pt x="7724402" y="4606215"/>
                </a:lnTo>
                <a:cubicBezTo>
                  <a:pt x="7745436" y="4606215"/>
                  <a:pt x="7761460" y="4600659"/>
                  <a:pt x="7772473" y="4589546"/>
                </a:cubicBezTo>
                <a:cubicBezTo>
                  <a:pt x="7781105" y="4580716"/>
                  <a:pt x="7785421" y="4570199"/>
                  <a:pt x="7785421" y="4557995"/>
                </a:cubicBezTo>
                <a:lnTo>
                  <a:pt x="7785421" y="4478520"/>
                </a:lnTo>
                <a:cubicBezTo>
                  <a:pt x="7785421" y="4470980"/>
                  <a:pt x="7782240" y="4467210"/>
                  <a:pt x="7775877" y="4467210"/>
                </a:cubicBezTo>
                <a:lnTo>
                  <a:pt x="7710858" y="4467210"/>
                </a:lnTo>
                <a:lnTo>
                  <a:pt x="7710858" y="4438337"/>
                </a:lnTo>
                <a:close/>
                <a:moveTo>
                  <a:pt x="2755480" y="4438337"/>
                </a:moveTo>
                <a:lnTo>
                  <a:pt x="2755480" y="4497273"/>
                </a:lnTo>
                <a:lnTo>
                  <a:pt x="2828852" y="4497273"/>
                </a:lnTo>
                <a:lnTo>
                  <a:pt x="2828852" y="4555246"/>
                </a:lnTo>
                <a:cubicBezTo>
                  <a:pt x="2828852" y="4569183"/>
                  <a:pt x="2819243" y="4576152"/>
                  <a:pt x="2800024" y="4576152"/>
                </a:cubicBezTo>
                <a:lnTo>
                  <a:pt x="2788074" y="4576152"/>
                </a:lnTo>
                <a:lnTo>
                  <a:pt x="2788074" y="4606215"/>
                </a:lnTo>
                <a:lnTo>
                  <a:pt x="2799980" y="4606215"/>
                </a:lnTo>
                <a:cubicBezTo>
                  <a:pt x="2821015" y="4606215"/>
                  <a:pt x="2837037" y="4600659"/>
                  <a:pt x="2848051" y="4589546"/>
                </a:cubicBezTo>
                <a:cubicBezTo>
                  <a:pt x="2856683" y="4580716"/>
                  <a:pt x="2860999" y="4570199"/>
                  <a:pt x="2860999" y="4557995"/>
                </a:cubicBezTo>
                <a:lnTo>
                  <a:pt x="2860999" y="4478520"/>
                </a:lnTo>
                <a:cubicBezTo>
                  <a:pt x="2860999" y="4470980"/>
                  <a:pt x="2857818" y="4467210"/>
                  <a:pt x="2851455" y="4467210"/>
                </a:cubicBezTo>
                <a:lnTo>
                  <a:pt x="2786436" y="4467210"/>
                </a:lnTo>
                <a:lnTo>
                  <a:pt x="2786436" y="4438337"/>
                </a:lnTo>
                <a:close/>
                <a:moveTo>
                  <a:pt x="1764881" y="4438337"/>
                </a:moveTo>
                <a:lnTo>
                  <a:pt x="1764881" y="4497273"/>
                </a:lnTo>
                <a:lnTo>
                  <a:pt x="1838253" y="4497273"/>
                </a:lnTo>
                <a:lnTo>
                  <a:pt x="1838253" y="4555246"/>
                </a:lnTo>
                <a:cubicBezTo>
                  <a:pt x="1838253" y="4569183"/>
                  <a:pt x="1828644" y="4576152"/>
                  <a:pt x="1809424" y="4576152"/>
                </a:cubicBezTo>
                <a:lnTo>
                  <a:pt x="1797474" y="4576152"/>
                </a:lnTo>
                <a:lnTo>
                  <a:pt x="1797474" y="4606215"/>
                </a:lnTo>
                <a:lnTo>
                  <a:pt x="1809380" y="4606215"/>
                </a:lnTo>
                <a:cubicBezTo>
                  <a:pt x="1830414" y="4606215"/>
                  <a:pt x="1846438" y="4600659"/>
                  <a:pt x="1857452" y="4589546"/>
                </a:cubicBezTo>
                <a:cubicBezTo>
                  <a:pt x="1866084" y="4580716"/>
                  <a:pt x="1870400" y="4570199"/>
                  <a:pt x="1870400" y="4557995"/>
                </a:cubicBezTo>
                <a:lnTo>
                  <a:pt x="1870400" y="4478520"/>
                </a:lnTo>
                <a:cubicBezTo>
                  <a:pt x="1870400" y="4470980"/>
                  <a:pt x="1867219" y="4467210"/>
                  <a:pt x="1860856" y="4467210"/>
                </a:cubicBezTo>
                <a:lnTo>
                  <a:pt x="1795837" y="4467210"/>
                </a:lnTo>
                <a:lnTo>
                  <a:pt x="1795837" y="4438337"/>
                </a:lnTo>
                <a:close/>
                <a:moveTo>
                  <a:pt x="7517010" y="3839453"/>
                </a:moveTo>
                <a:cubicBezTo>
                  <a:pt x="7511830" y="3839453"/>
                  <a:pt x="7507472" y="3841171"/>
                  <a:pt x="7503935" y="3844608"/>
                </a:cubicBezTo>
                <a:cubicBezTo>
                  <a:pt x="7500398" y="3848045"/>
                  <a:pt x="7498629" y="3852255"/>
                  <a:pt x="7498629" y="3857237"/>
                </a:cubicBezTo>
                <a:cubicBezTo>
                  <a:pt x="7498629" y="3862219"/>
                  <a:pt x="7500398" y="3866453"/>
                  <a:pt x="7503935" y="3869940"/>
                </a:cubicBezTo>
                <a:cubicBezTo>
                  <a:pt x="7507472" y="3873428"/>
                  <a:pt x="7511830" y="3875171"/>
                  <a:pt x="7517010" y="3875171"/>
                </a:cubicBezTo>
                <a:cubicBezTo>
                  <a:pt x="7521992" y="3875171"/>
                  <a:pt x="7526227" y="3873428"/>
                  <a:pt x="7529713" y="3869940"/>
                </a:cubicBezTo>
                <a:cubicBezTo>
                  <a:pt x="7533200" y="3866453"/>
                  <a:pt x="7534943" y="3862219"/>
                  <a:pt x="7534943" y="3857237"/>
                </a:cubicBezTo>
                <a:cubicBezTo>
                  <a:pt x="7534943" y="3852255"/>
                  <a:pt x="7533200" y="3848045"/>
                  <a:pt x="7529713" y="3844608"/>
                </a:cubicBezTo>
                <a:cubicBezTo>
                  <a:pt x="7526227" y="3841171"/>
                  <a:pt x="7521992" y="3839453"/>
                  <a:pt x="7517010" y="3839453"/>
                </a:cubicBezTo>
                <a:close/>
                <a:moveTo>
                  <a:pt x="8203479" y="3794953"/>
                </a:moveTo>
                <a:lnTo>
                  <a:pt x="8203479" y="3872790"/>
                </a:lnTo>
                <a:lnTo>
                  <a:pt x="8235626" y="3872790"/>
                </a:lnTo>
                <a:lnTo>
                  <a:pt x="8235626" y="3794953"/>
                </a:lnTo>
                <a:close/>
                <a:moveTo>
                  <a:pt x="10166224" y="3794358"/>
                </a:moveTo>
                <a:lnTo>
                  <a:pt x="10166224" y="3915801"/>
                </a:lnTo>
                <a:lnTo>
                  <a:pt x="10198371" y="3915801"/>
                </a:lnTo>
                <a:lnTo>
                  <a:pt x="10198371" y="3794358"/>
                </a:lnTo>
                <a:close/>
                <a:moveTo>
                  <a:pt x="9385621" y="3763848"/>
                </a:moveTo>
                <a:lnTo>
                  <a:pt x="9444854" y="3763848"/>
                </a:lnTo>
                <a:lnTo>
                  <a:pt x="9444854" y="3823312"/>
                </a:lnTo>
                <a:cubicBezTo>
                  <a:pt x="9443658" y="3829243"/>
                  <a:pt x="9440716" y="3834235"/>
                  <a:pt x="9436029" y="3838287"/>
                </a:cubicBezTo>
                <a:cubicBezTo>
                  <a:pt x="9430644" y="3842934"/>
                  <a:pt x="9423863" y="3845257"/>
                  <a:pt x="9415686" y="3845257"/>
                </a:cubicBezTo>
                <a:cubicBezTo>
                  <a:pt x="9399931" y="3845257"/>
                  <a:pt x="9389909" y="3838140"/>
                  <a:pt x="9385621" y="3823905"/>
                </a:cubicBezTo>
                <a:close/>
                <a:moveTo>
                  <a:pt x="9083351" y="3763848"/>
                </a:moveTo>
                <a:lnTo>
                  <a:pt x="9137822" y="3763848"/>
                </a:lnTo>
                <a:lnTo>
                  <a:pt x="9137822" y="3842727"/>
                </a:lnTo>
                <a:lnTo>
                  <a:pt x="9083351" y="3842727"/>
                </a:lnTo>
                <a:close/>
                <a:moveTo>
                  <a:pt x="10163992" y="3733785"/>
                </a:moveTo>
                <a:lnTo>
                  <a:pt x="10163992" y="3763848"/>
                </a:lnTo>
                <a:lnTo>
                  <a:pt x="10252842" y="3763848"/>
                </a:lnTo>
                <a:lnTo>
                  <a:pt x="10252842" y="3822414"/>
                </a:lnTo>
                <a:cubicBezTo>
                  <a:pt x="10252842" y="3827653"/>
                  <a:pt x="10251089" y="3832150"/>
                  <a:pt x="10247582" y="3835906"/>
                </a:cubicBezTo>
                <a:cubicBezTo>
                  <a:pt x="10243373" y="3840453"/>
                  <a:pt x="10237261" y="3842727"/>
                  <a:pt x="10229244" y="3842727"/>
                </a:cubicBezTo>
                <a:lnTo>
                  <a:pt x="10222779" y="3842727"/>
                </a:lnTo>
                <a:lnTo>
                  <a:pt x="10222779" y="3872790"/>
                </a:lnTo>
                <a:lnTo>
                  <a:pt x="10230388" y="3872790"/>
                </a:lnTo>
                <a:cubicBezTo>
                  <a:pt x="10244809" y="3872790"/>
                  <a:pt x="10256793" y="3869565"/>
                  <a:pt x="10266341" y="3863116"/>
                </a:cubicBezTo>
                <a:cubicBezTo>
                  <a:pt x="10278873" y="3854584"/>
                  <a:pt x="10285138" y="3841338"/>
                  <a:pt x="10285138" y="3823379"/>
                </a:cubicBezTo>
                <a:lnTo>
                  <a:pt x="10285138" y="3745096"/>
                </a:lnTo>
                <a:cubicBezTo>
                  <a:pt x="10285138" y="3742119"/>
                  <a:pt x="10284196" y="3739490"/>
                  <a:pt x="10282310" y="3737208"/>
                </a:cubicBezTo>
                <a:cubicBezTo>
                  <a:pt x="10280425" y="3734926"/>
                  <a:pt x="10278094" y="3733785"/>
                  <a:pt x="10275315" y="3733785"/>
                </a:cubicBezTo>
                <a:close/>
                <a:moveTo>
                  <a:pt x="10081392" y="3733785"/>
                </a:moveTo>
                <a:lnTo>
                  <a:pt x="10081392" y="3763848"/>
                </a:lnTo>
                <a:lnTo>
                  <a:pt x="10101782" y="3763848"/>
                </a:lnTo>
                <a:lnTo>
                  <a:pt x="10101782" y="3799269"/>
                </a:lnTo>
                <a:lnTo>
                  <a:pt x="10134524" y="3799269"/>
                </a:lnTo>
                <a:lnTo>
                  <a:pt x="10134524" y="3743905"/>
                </a:lnTo>
                <a:cubicBezTo>
                  <a:pt x="10134524" y="3737158"/>
                  <a:pt x="10131746" y="3733785"/>
                  <a:pt x="10126190" y="3733785"/>
                </a:cubicBezTo>
                <a:close/>
                <a:moveTo>
                  <a:pt x="9956972" y="3733785"/>
                </a:moveTo>
                <a:lnTo>
                  <a:pt x="9956972" y="3763848"/>
                </a:lnTo>
                <a:lnTo>
                  <a:pt x="10029451" y="3763848"/>
                </a:lnTo>
                <a:lnTo>
                  <a:pt x="10029451" y="3872790"/>
                </a:lnTo>
                <a:lnTo>
                  <a:pt x="10061598" y="3872790"/>
                </a:lnTo>
                <a:lnTo>
                  <a:pt x="10061598" y="3763699"/>
                </a:lnTo>
                <a:cubicBezTo>
                  <a:pt x="10061598" y="3753380"/>
                  <a:pt x="10060953" y="3746336"/>
                  <a:pt x="10059663" y="3742566"/>
                </a:cubicBezTo>
                <a:cubicBezTo>
                  <a:pt x="10057679" y="3736712"/>
                  <a:pt x="10053561" y="3733785"/>
                  <a:pt x="10047311" y="3733785"/>
                </a:cubicBezTo>
                <a:close/>
                <a:moveTo>
                  <a:pt x="9883004" y="3733785"/>
                </a:moveTo>
                <a:lnTo>
                  <a:pt x="9883004" y="3763848"/>
                </a:lnTo>
                <a:lnTo>
                  <a:pt x="9902352" y="3763848"/>
                </a:lnTo>
                <a:lnTo>
                  <a:pt x="9902352" y="3872790"/>
                </a:lnTo>
                <a:lnTo>
                  <a:pt x="9934499" y="3872790"/>
                </a:lnTo>
                <a:lnTo>
                  <a:pt x="9934499" y="3746286"/>
                </a:lnTo>
                <a:cubicBezTo>
                  <a:pt x="9934499" y="3743607"/>
                  <a:pt x="9933805" y="3740978"/>
                  <a:pt x="9932415" y="3738398"/>
                </a:cubicBezTo>
                <a:cubicBezTo>
                  <a:pt x="9930729" y="3735323"/>
                  <a:pt x="9928546" y="3733785"/>
                  <a:pt x="9925867" y="3733785"/>
                </a:cubicBezTo>
                <a:close/>
                <a:moveTo>
                  <a:pt x="9748166" y="3733785"/>
                </a:moveTo>
                <a:lnTo>
                  <a:pt x="9748166" y="3763848"/>
                </a:lnTo>
                <a:lnTo>
                  <a:pt x="9817074" y="3763848"/>
                </a:lnTo>
                <a:lnTo>
                  <a:pt x="9817074" y="3842727"/>
                </a:lnTo>
                <a:lnTo>
                  <a:pt x="9749208" y="3842727"/>
                </a:lnTo>
                <a:lnTo>
                  <a:pt x="9749208" y="3872790"/>
                </a:lnTo>
                <a:lnTo>
                  <a:pt x="9861424" y="3872790"/>
                </a:lnTo>
                <a:lnTo>
                  <a:pt x="9861424" y="3842727"/>
                </a:lnTo>
                <a:lnTo>
                  <a:pt x="9849220" y="3842727"/>
                </a:lnTo>
                <a:lnTo>
                  <a:pt x="9849220" y="3750579"/>
                </a:lnTo>
                <a:cubicBezTo>
                  <a:pt x="9849220" y="3746021"/>
                  <a:pt x="9847784" y="3742083"/>
                  <a:pt x="9844910" y="3738763"/>
                </a:cubicBezTo>
                <a:cubicBezTo>
                  <a:pt x="9842037" y="3735444"/>
                  <a:pt x="9838421" y="3733785"/>
                  <a:pt x="9834063" y="3733785"/>
                </a:cubicBezTo>
                <a:close/>
                <a:moveTo>
                  <a:pt x="9351688" y="3733785"/>
                </a:moveTo>
                <a:lnTo>
                  <a:pt x="9351688" y="3763848"/>
                </a:lnTo>
                <a:lnTo>
                  <a:pt x="9362999" y="3763848"/>
                </a:lnTo>
                <a:lnTo>
                  <a:pt x="9354069" y="3788521"/>
                </a:lnTo>
                <a:lnTo>
                  <a:pt x="9354069" y="3818989"/>
                </a:lnTo>
                <a:cubicBezTo>
                  <a:pt x="9354069" y="3835636"/>
                  <a:pt x="9359650" y="3849211"/>
                  <a:pt x="9370812" y="3859714"/>
                </a:cubicBezTo>
                <a:cubicBezTo>
                  <a:pt x="9381975" y="3870217"/>
                  <a:pt x="9396238" y="3875469"/>
                  <a:pt x="9413600" y="3875469"/>
                </a:cubicBezTo>
                <a:cubicBezTo>
                  <a:pt x="9428682" y="3875469"/>
                  <a:pt x="9441630" y="3871996"/>
                  <a:pt x="9452445" y="3865051"/>
                </a:cubicBezTo>
                <a:cubicBezTo>
                  <a:pt x="9464252" y="3857510"/>
                  <a:pt x="9472438" y="3846497"/>
                  <a:pt x="9477001" y="3832011"/>
                </a:cubicBezTo>
                <a:lnTo>
                  <a:pt x="9477001" y="3746882"/>
                </a:lnTo>
                <a:cubicBezTo>
                  <a:pt x="9477001" y="3738150"/>
                  <a:pt x="9472735" y="3733785"/>
                  <a:pt x="9464202" y="3733785"/>
                </a:cubicBezTo>
                <a:close/>
                <a:moveTo>
                  <a:pt x="9273404" y="3733785"/>
                </a:moveTo>
                <a:lnTo>
                  <a:pt x="9273404" y="3763848"/>
                </a:lnTo>
                <a:lnTo>
                  <a:pt x="9292752" y="3763848"/>
                </a:lnTo>
                <a:lnTo>
                  <a:pt x="9292752" y="3872790"/>
                </a:lnTo>
                <a:lnTo>
                  <a:pt x="9324899" y="3872790"/>
                </a:lnTo>
                <a:lnTo>
                  <a:pt x="9324899" y="3746286"/>
                </a:lnTo>
                <a:cubicBezTo>
                  <a:pt x="9324899" y="3743607"/>
                  <a:pt x="9324205" y="3740978"/>
                  <a:pt x="9322815" y="3738398"/>
                </a:cubicBezTo>
                <a:cubicBezTo>
                  <a:pt x="9321129" y="3735323"/>
                  <a:pt x="9318946" y="3733785"/>
                  <a:pt x="9316267" y="3733785"/>
                </a:cubicBezTo>
                <a:close/>
                <a:moveTo>
                  <a:pt x="9195568" y="3733785"/>
                </a:moveTo>
                <a:lnTo>
                  <a:pt x="9195568" y="3763848"/>
                </a:lnTo>
                <a:lnTo>
                  <a:pt x="9215956" y="3763848"/>
                </a:lnTo>
                <a:lnTo>
                  <a:pt x="9215956" y="3799269"/>
                </a:lnTo>
                <a:lnTo>
                  <a:pt x="9248699" y="3799269"/>
                </a:lnTo>
                <a:lnTo>
                  <a:pt x="9248699" y="3743905"/>
                </a:lnTo>
                <a:cubicBezTo>
                  <a:pt x="9248699" y="3737158"/>
                  <a:pt x="9245921" y="3733785"/>
                  <a:pt x="9240365" y="3733785"/>
                </a:cubicBezTo>
                <a:close/>
                <a:moveTo>
                  <a:pt x="9047484" y="3733785"/>
                </a:moveTo>
                <a:lnTo>
                  <a:pt x="9047484" y="3763848"/>
                </a:lnTo>
                <a:lnTo>
                  <a:pt x="9058199" y="3763848"/>
                </a:lnTo>
                <a:lnTo>
                  <a:pt x="9051204" y="3785102"/>
                </a:lnTo>
                <a:lnTo>
                  <a:pt x="9051204" y="3872790"/>
                </a:lnTo>
                <a:lnTo>
                  <a:pt x="9169969" y="3872790"/>
                </a:lnTo>
                <a:lnTo>
                  <a:pt x="9169969" y="3751198"/>
                </a:lnTo>
                <a:cubicBezTo>
                  <a:pt x="9169969" y="3746336"/>
                  <a:pt x="9167960" y="3742218"/>
                  <a:pt x="9163942" y="3738845"/>
                </a:cubicBezTo>
                <a:cubicBezTo>
                  <a:pt x="9159923" y="3735471"/>
                  <a:pt x="9155434" y="3733785"/>
                  <a:pt x="9150472" y="3733785"/>
                </a:cubicBezTo>
                <a:close/>
                <a:moveTo>
                  <a:pt x="8693570" y="3733785"/>
                </a:moveTo>
                <a:lnTo>
                  <a:pt x="8693570" y="3763848"/>
                </a:lnTo>
                <a:lnTo>
                  <a:pt x="8710686" y="3763848"/>
                </a:lnTo>
                <a:lnTo>
                  <a:pt x="8710686" y="3842727"/>
                </a:lnTo>
                <a:lnTo>
                  <a:pt x="8689254" y="3842727"/>
                </a:lnTo>
                <a:lnTo>
                  <a:pt x="8689254" y="3872790"/>
                </a:lnTo>
                <a:lnTo>
                  <a:pt x="8782867" y="3872790"/>
                </a:lnTo>
                <a:cubicBezTo>
                  <a:pt x="8791102" y="3872790"/>
                  <a:pt x="8798395" y="3869193"/>
                  <a:pt x="8804744" y="3862000"/>
                </a:cubicBezTo>
                <a:cubicBezTo>
                  <a:pt x="8811095" y="3854807"/>
                  <a:pt x="8814270" y="3846696"/>
                  <a:pt x="8814270" y="3837667"/>
                </a:cubicBezTo>
                <a:lnTo>
                  <a:pt x="8814270" y="3743012"/>
                </a:lnTo>
                <a:cubicBezTo>
                  <a:pt x="8814270" y="3736860"/>
                  <a:pt x="8811648" y="3733785"/>
                  <a:pt x="8806405" y="3733785"/>
                </a:cubicBezTo>
                <a:lnTo>
                  <a:pt x="8764115" y="3733785"/>
                </a:lnTo>
                <a:lnTo>
                  <a:pt x="8764115" y="3763848"/>
                </a:lnTo>
                <a:lnTo>
                  <a:pt x="8782123" y="3763848"/>
                </a:lnTo>
                <a:lnTo>
                  <a:pt x="8782123" y="3834869"/>
                </a:lnTo>
                <a:cubicBezTo>
                  <a:pt x="8782123" y="3840108"/>
                  <a:pt x="8779674" y="3842727"/>
                  <a:pt x="8774774" y="3842727"/>
                </a:cubicBezTo>
                <a:lnTo>
                  <a:pt x="8742832" y="3842727"/>
                </a:lnTo>
                <a:lnTo>
                  <a:pt x="8742832" y="3742256"/>
                </a:lnTo>
                <a:cubicBezTo>
                  <a:pt x="8742832" y="3736608"/>
                  <a:pt x="8740706" y="3733785"/>
                  <a:pt x="8736451" y="3733785"/>
                </a:cubicBezTo>
                <a:close/>
                <a:moveTo>
                  <a:pt x="8566322" y="3733785"/>
                </a:moveTo>
                <a:lnTo>
                  <a:pt x="8566322" y="3763848"/>
                </a:lnTo>
                <a:lnTo>
                  <a:pt x="8638802" y="3763848"/>
                </a:lnTo>
                <a:lnTo>
                  <a:pt x="8638802" y="3872790"/>
                </a:lnTo>
                <a:lnTo>
                  <a:pt x="8670948" y="3872790"/>
                </a:lnTo>
                <a:lnTo>
                  <a:pt x="8670948" y="3763699"/>
                </a:lnTo>
                <a:cubicBezTo>
                  <a:pt x="8670948" y="3753380"/>
                  <a:pt x="8670304" y="3746336"/>
                  <a:pt x="8669014" y="3742566"/>
                </a:cubicBezTo>
                <a:cubicBezTo>
                  <a:pt x="8667029" y="3736712"/>
                  <a:pt x="8662912" y="3733785"/>
                  <a:pt x="8656661" y="3733785"/>
                </a:cubicBezTo>
                <a:close/>
                <a:moveTo>
                  <a:pt x="8442498" y="3733785"/>
                </a:moveTo>
                <a:lnTo>
                  <a:pt x="8442498" y="3763848"/>
                </a:lnTo>
                <a:lnTo>
                  <a:pt x="8514976" y="3763848"/>
                </a:lnTo>
                <a:lnTo>
                  <a:pt x="8514976" y="3915801"/>
                </a:lnTo>
                <a:lnTo>
                  <a:pt x="8547124" y="3915801"/>
                </a:lnTo>
                <a:lnTo>
                  <a:pt x="8547124" y="3763699"/>
                </a:lnTo>
                <a:cubicBezTo>
                  <a:pt x="8547124" y="3753380"/>
                  <a:pt x="8546478" y="3746336"/>
                  <a:pt x="8545188" y="3742566"/>
                </a:cubicBezTo>
                <a:cubicBezTo>
                  <a:pt x="8543204" y="3736712"/>
                  <a:pt x="8539087" y="3733785"/>
                  <a:pt x="8532836" y="3733785"/>
                </a:cubicBezTo>
                <a:close/>
                <a:moveTo>
                  <a:pt x="8203479" y="3733785"/>
                </a:moveTo>
                <a:lnTo>
                  <a:pt x="8203479" y="3763848"/>
                </a:lnTo>
                <a:lnTo>
                  <a:pt x="8290990" y="3763848"/>
                </a:lnTo>
                <a:lnTo>
                  <a:pt x="8290990" y="3872790"/>
                </a:lnTo>
                <a:lnTo>
                  <a:pt x="8323286" y="3872790"/>
                </a:lnTo>
                <a:lnTo>
                  <a:pt x="8323286" y="3763699"/>
                </a:lnTo>
                <a:cubicBezTo>
                  <a:pt x="8323286" y="3753380"/>
                  <a:pt x="8322641" y="3746336"/>
                  <a:pt x="8321352" y="3742566"/>
                </a:cubicBezTo>
                <a:cubicBezTo>
                  <a:pt x="8319366" y="3736712"/>
                  <a:pt x="8315200" y="3733785"/>
                  <a:pt x="8308850" y="3733785"/>
                </a:cubicBezTo>
                <a:close/>
                <a:moveTo>
                  <a:pt x="8044233" y="3733785"/>
                </a:moveTo>
                <a:lnTo>
                  <a:pt x="8066557" y="3768759"/>
                </a:lnTo>
                <a:cubicBezTo>
                  <a:pt x="8051873" y="3774095"/>
                  <a:pt x="8044531" y="3784373"/>
                  <a:pt x="8044531" y="3799592"/>
                </a:cubicBezTo>
                <a:cubicBezTo>
                  <a:pt x="8044531" y="3802260"/>
                  <a:pt x="8045274" y="3806658"/>
                  <a:pt x="8046763" y="3812784"/>
                </a:cubicBezTo>
                <a:lnTo>
                  <a:pt x="8053716" y="3842727"/>
                </a:lnTo>
                <a:lnTo>
                  <a:pt x="8044816" y="3842727"/>
                </a:lnTo>
                <a:cubicBezTo>
                  <a:pt x="8042642" y="3842727"/>
                  <a:pt x="8041554" y="3846217"/>
                  <a:pt x="8041554" y="3853196"/>
                </a:cubicBezTo>
                <a:lnTo>
                  <a:pt x="8041554" y="3872790"/>
                </a:lnTo>
                <a:lnTo>
                  <a:pt x="8091262" y="3872790"/>
                </a:lnTo>
                <a:lnTo>
                  <a:pt x="8079208" y="3815519"/>
                </a:lnTo>
                <a:lnTo>
                  <a:pt x="8076380" y="3802129"/>
                </a:lnTo>
                <a:cubicBezTo>
                  <a:pt x="8076380" y="3800246"/>
                  <a:pt x="8077142" y="3798362"/>
                  <a:pt x="8078667" y="3796477"/>
                </a:cubicBezTo>
                <a:cubicBezTo>
                  <a:pt x="8080192" y="3794593"/>
                  <a:pt x="8081513" y="3793651"/>
                  <a:pt x="8082630" y="3793651"/>
                </a:cubicBezTo>
                <a:lnTo>
                  <a:pt x="8134572" y="3872790"/>
                </a:lnTo>
                <a:lnTo>
                  <a:pt x="8171332" y="3872790"/>
                </a:lnTo>
                <a:lnTo>
                  <a:pt x="8138144" y="3820337"/>
                </a:lnTo>
                <a:cubicBezTo>
                  <a:pt x="8158285" y="3802691"/>
                  <a:pt x="8168356" y="3786332"/>
                  <a:pt x="8168356" y="3771261"/>
                </a:cubicBezTo>
                <a:lnTo>
                  <a:pt x="8168356" y="3755051"/>
                </a:lnTo>
                <a:cubicBezTo>
                  <a:pt x="8168356" y="3743551"/>
                  <a:pt x="8165082" y="3736462"/>
                  <a:pt x="8158534" y="3733785"/>
                </a:cubicBezTo>
                <a:lnTo>
                  <a:pt x="8123856" y="3733785"/>
                </a:lnTo>
                <a:lnTo>
                  <a:pt x="8123856" y="3763848"/>
                </a:lnTo>
                <a:lnTo>
                  <a:pt x="8137400" y="3763848"/>
                </a:lnTo>
                <a:lnTo>
                  <a:pt x="8137400" y="3773189"/>
                </a:lnTo>
                <a:cubicBezTo>
                  <a:pt x="8137400" y="3784359"/>
                  <a:pt x="8132438" y="3791575"/>
                  <a:pt x="8122516" y="3794837"/>
                </a:cubicBezTo>
                <a:lnTo>
                  <a:pt x="8086054" y="3739889"/>
                </a:lnTo>
                <a:cubicBezTo>
                  <a:pt x="8084070" y="3737010"/>
                  <a:pt x="8082680" y="3735323"/>
                  <a:pt x="8081886" y="3734826"/>
                </a:cubicBezTo>
                <a:cubicBezTo>
                  <a:pt x="8080795" y="3734132"/>
                  <a:pt x="8078414" y="3733785"/>
                  <a:pt x="8074742" y="3733785"/>
                </a:cubicBezTo>
                <a:close/>
                <a:moveTo>
                  <a:pt x="7795393" y="3733785"/>
                </a:moveTo>
                <a:lnTo>
                  <a:pt x="7795393" y="3763848"/>
                </a:lnTo>
                <a:lnTo>
                  <a:pt x="7815782" y="3763848"/>
                </a:lnTo>
                <a:lnTo>
                  <a:pt x="7815782" y="3799269"/>
                </a:lnTo>
                <a:lnTo>
                  <a:pt x="7848524" y="3799269"/>
                </a:lnTo>
                <a:lnTo>
                  <a:pt x="7848524" y="3743905"/>
                </a:lnTo>
                <a:cubicBezTo>
                  <a:pt x="7848524" y="3737158"/>
                  <a:pt x="7845746" y="3733785"/>
                  <a:pt x="7840190" y="3733785"/>
                </a:cubicBezTo>
                <a:close/>
                <a:moveTo>
                  <a:pt x="7649094" y="3733785"/>
                </a:moveTo>
                <a:lnTo>
                  <a:pt x="7649094" y="3763848"/>
                </a:lnTo>
                <a:lnTo>
                  <a:pt x="7661894" y="3763848"/>
                </a:lnTo>
                <a:lnTo>
                  <a:pt x="7651178" y="3789646"/>
                </a:lnTo>
                <a:lnTo>
                  <a:pt x="7651178" y="3842727"/>
                </a:lnTo>
                <a:lnTo>
                  <a:pt x="7636891" y="3842727"/>
                </a:lnTo>
                <a:lnTo>
                  <a:pt x="7636891" y="3872790"/>
                </a:lnTo>
                <a:lnTo>
                  <a:pt x="7683325" y="3872790"/>
                </a:lnTo>
                <a:lnTo>
                  <a:pt x="7683325" y="3763848"/>
                </a:lnTo>
                <a:lnTo>
                  <a:pt x="7738838" y="3763848"/>
                </a:lnTo>
                <a:lnTo>
                  <a:pt x="7738838" y="3872790"/>
                </a:lnTo>
                <a:lnTo>
                  <a:pt x="7770985" y="3872790"/>
                </a:lnTo>
                <a:lnTo>
                  <a:pt x="7770985" y="3752388"/>
                </a:lnTo>
                <a:cubicBezTo>
                  <a:pt x="7770985" y="3739986"/>
                  <a:pt x="7766123" y="3733785"/>
                  <a:pt x="7756400" y="3733785"/>
                </a:cubicBezTo>
                <a:close/>
                <a:moveTo>
                  <a:pt x="7557268" y="3733785"/>
                </a:moveTo>
                <a:lnTo>
                  <a:pt x="7557268" y="3763848"/>
                </a:lnTo>
                <a:lnTo>
                  <a:pt x="7577657" y="3763848"/>
                </a:lnTo>
                <a:lnTo>
                  <a:pt x="7577657" y="3799269"/>
                </a:lnTo>
                <a:lnTo>
                  <a:pt x="7610399" y="3799269"/>
                </a:lnTo>
                <a:lnTo>
                  <a:pt x="7610399" y="3743905"/>
                </a:lnTo>
                <a:cubicBezTo>
                  <a:pt x="7610399" y="3737158"/>
                  <a:pt x="7607621" y="3733785"/>
                  <a:pt x="7602065" y="3733785"/>
                </a:cubicBezTo>
                <a:close/>
                <a:moveTo>
                  <a:pt x="9580586" y="3731106"/>
                </a:moveTo>
                <a:cubicBezTo>
                  <a:pt x="9564215" y="3731106"/>
                  <a:pt x="9551912" y="3735670"/>
                  <a:pt x="9543676" y="3744798"/>
                </a:cubicBezTo>
                <a:cubicBezTo>
                  <a:pt x="9541791" y="3740135"/>
                  <a:pt x="9538765" y="3736464"/>
                  <a:pt x="9534598" y="3733785"/>
                </a:cubicBezTo>
                <a:lnTo>
                  <a:pt x="9503195" y="3733785"/>
                </a:lnTo>
                <a:lnTo>
                  <a:pt x="9503195" y="3763848"/>
                </a:lnTo>
                <a:lnTo>
                  <a:pt x="9522692" y="3763848"/>
                </a:lnTo>
                <a:cubicBezTo>
                  <a:pt x="9516838" y="3774153"/>
                  <a:pt x="9513911" y="3781534"/>
                  <a:pt x="9513911" y="3785993"/>
                </a:cubicBezTo>
                <a:lnTo>
                  <a:pt x="9513911" y="3872790"/>
                </a:lnTo>
                <a:lnTo>
                  <a:pt x="9546058" y="3872790"/>
                </a:lnTo>
                <a:lnTo>
                  <a:pt x="9546058" y="3785991"/>
                </a:lnTo>
                <a:cubicBezTo>
                  <a:pt x="9546058" y="3778063"/>
                  <a:pt x="9549348" y="3771720"/>
                  <a:pt x="9555929" y="3766964"/>
                </a:cubicBezTo>
                <a:cubicBezTo>
                  <a:pt x="9561515" y="3762803"/>
                  <a:pt x="9567997" y="3760723"/>
                  <a:pt x="9575377" y="3760723"/>
                </a:cubicBezTo>
                <a:cubicBezTo>
                  <a:pt x="9592129" y="3760723"/>
                  <a:pt x="9602051" y="3767099"/>
                  <a:pt x="9605142" y="3779852"/>
                </a:cubicBezTo>
                <a:lnTo>
                  <a:pt x="9605142" y="3842727"/>
                </a:lnTo>
                <a:lnTo>
                  <a:pt x="9565256" y="3842727"/>
                </a:lnTo>
                <a:lnTo>
                  <a:pt x="9565256" y="3872790"/>
                </a:lnTo>
                <a:lnTo>
                  <a:pt x="9637289" y="3872790"/>
                </a:lnTo>
                <a:lnTo>
                  <a:pt x="9637289" y="3781707"/>
                </a:lnTo>
                <a:cubicBezTo>
                  <a:pt x="9635603" y="3766130"/>
                  <a:pt x="9629625" y="3753802"/>
                  <a:pt x="9619355" y="3744724"/>
                </a:cubicBezTo>
                <a:cubicBezTo>
                  <a:pt x="9609086" y="3735645"/>
                  <a:pt x="9596163" y="3731106"/>
                  <a:pt x="9580586" y="3731106"/>
                </a:cubicBezTo>
                <a:close/>
                <a:moveTo>
                  <a:pt x="7951810" y="3731106"/>
                </a:moveTo>
                <a:cubicBezTo>
                  <a:pt x="7935440" y="3731106"/>
                  <a:pt x="7923137" y="3735670"/>
                  <a:pt x="7914902" y="3744798"/>
                </a:cubicBezTo>
                <a:cubicBezTo>
                  <a:pt x="7913016" y="3740135"/>
                  <a:pt x="7909990" y="3736464"/>
                  <a:pt x="7905823" y="3733785"/>
                </a:cubicBezTo>
                <a:lnTo>
                  <a:pt x="7874420" y="3733785"/>
                </a:lnTo>
                <a:lnTo>
                  <a:pt x="7874420" y="3763848"/>
                </a:lnTo>
                <a:lnTo>
                  <a:pt x="7893916" y="3763848"/>
                </a:lnTo>
                <a:cubicBezTo>
                  <a:pt x="7888063" y="3774153"/>
                  <a:pt x="7885136" y="3781534"/>
                  <a:pt x="7885136" y="3785993"/>
                </a:cubicBezTo>
                <a:lnTo>
                  <a:pt x="7885136" y="3872790"/>
                </a:lnTo>
                <a:lnTo>
                  <a:pt x="7917282" y="3872790"/>
                </a:lnTo>
                <a:lnTo>
                  <a:pt x="7917282" y="3785991"/>
                </a:lnTo>
                <a:cubicBezTo>
                  <a:pt x="7917282" y="3778063"/>
                  <a:pt x="7920573" y="3771720"/>
                  <a:pt x="7927154" y="3766964"/>
                </a:cubicBezTo>
                <a:cubicBezTo>
                  <a:pt x="7932740" y="3762803"/>
                  <a:pt x="7939222" y="3760723"/>
                  <a:pt x="7946602" y="3760723"/>
                </a:cubicBezTo>
                <a:cubicBezTo>
                  <a:pt x="7963354" y="3760723"/>
                  <a:pt x="7973276" y="3767099"/>
                  <a:pt x="7976368" y="3779852"/>
                </a:cubicBezTo>
                <a:lnTo>
                  <a:pt x="7976368" y="3842727"/>
                </a:lnTo>
                <a:lnTo>
                  <a:pt x="7936482" y="3842727"/>
                </a:lnTo>
                <a:lnTo>
                  <a:pt x="7936482" y="3872790"/>
                </a:lnTo>
                <a:lnTo>
                  <a:pt x="8008514" y="3872790"/>
                </a:lnTo>
                <a:lnTo>
                  <a:pt x="8008514" y="3781707"/>
                </a:lnTo>
                <a:cubicBezTo>
                  <a:pt x="8006828" y="3766130"/>
                  <a:pt x="8000850" y="3753802"/>
                  <a:pt x="7990581" y="3744724"/>
                </a:cubicBezTo>
                <a:cubicBezTo>
                  <a:pt x="7980312" y="3735645"/>
                  <a:pt x="7967388" y="3731106"/>
                  <a:pt x="7951810" y="3731106"/>
                </a:cubicBezTo>
                <a:close/>
                <a:moveTo>
                  <a:pt x="8832426" y="3704912"/>
                </a:moveTo>
                <a:lnTo>
                  <a:pt x="8832426" y="3763848"/>
                </a:lnTo>
                <a:lnTo>
                  <a:pt x="8905799" y="3763848"/>
                </a:lnTo>
                <a:lnTo>
                  <a:pt x="8905799" y="3821821"/>
                </a:lnTo>
                <a:cubicBezTo>
                  <a:pt x="8905799" y="3835758"/>
                  <a:pt x="8896190" y="3842727"/>
                  <a:pt x="8876970" y="3842727"/>
                </a:cubicBezTo>
                <a:lnTo>
                  <a:pt x="8865020" y="3842727"/>
                </a:lnTo>
                <a:lnTo>
                  <a:pt x="8865020" y="3872790"/>
                </a:lnTo>
                <a:lnTo>
                  <a:pt x="8876926" y="3872790"/>
                </a:lnTo>
                <a:cubicBezTo>
                  <a:pt x="8897961" y="3872790"/>
                  <a:pt x="8913984" y="3867234"/>
                  <a:pt x="8924998" y="3856121"/>
                </a:cubicBezTo>
                <a:cubicBezTo>
                  <a:pt x="8933630" y="3847291"/>
                  <a:pt x="8937946" y="3836774"/>
                  <a:pt x="8937946" y="3824570"/>
                </a:cubicBezTo>
                <a:lnTo>
                  <a:pt x="8937946" y="3745096"/>
                </a:lnTo>
                <a:cubicBezTo>
                  <a:pt x="8937946" y="3737555"/>
                  <a:pt x="8934764" y="3733785"/>
                  <a:pt x="8928402" y="3733785"/>
                </a:cubicBezTo>
                <a:lnTo>
                  <a:pt x="8863383" y="3733785"/>
                </a:lnTo>
                <a:lnTo>
                  <a:pt x="8863383" y="3704912"/>
                </a:lnTo>
                <a:close/>
                <a:moveTo>
                  <a:pt x="9620323" y="3481819"/>
                </a:moveTo>
                <a:lnTo>
                  <a:pt x="9607524" y="3530188"/>
                </a:lnTo>
                <a:lnTo>
                  <a:pt x="9631485" y="3530188"/>
                </a:lnTo>
                <a:lnTo>
                  <a:pt x="9651577" y="3481819"/>
                </a:lnTo>
                <a:close/>
                <a:moveTo>
                  <a:pt x="3002164" y="3477503"/>
                </a:moveTo>
                <a:cubicBezTo>
                  <a:pt x="2996985" y="3477503"/>
                  <a:pt x="2992627" y="3479221"/>
                  <a:pt x="2989089" y="3482658"/>
                </a:cubicBezTo>
                <a:cubicBezTo>
                  <a:pt x="2985553" y="3486095"/>
                  <a:pt x="2983784" y="3490305"/>
                  <a:pt x="2983784" y="3495288"/>
                </a:cubicBezTo>
                <a:cubicBezTo>
                  <a:pt x="2983784" y="3500269"/>
                  <a:pt x="2985553" y="3504503"/>
                  <a:pt x="2989089" y="3507990"/>
                </a:cubicBezTo>
                <a:cubicBezTo>
                  <a:pt x="2992627" y="3511478"/>
                  <a:pt x="2996985" y="3513221"/>
                  <a:pt x="3002164" y="3513221"/>
                </a:cubicBezTo>
                <a:cubicBezTo>
                  <a:pt x="3007147" y="3513221"/>
                  <a:pt x="3011382" y="3511478"/>
                  <a:pt x="3014868" y="3507990"/>
                </a:cubicBezTo>
                <a:cubicBezTo>
                  <a:pt x="3018354" y="3504503"/>
                  <a:pt x="3020097" y="3500269"/>
                  <a:pt x="3020097" y="3495288"/>
                </a:cubicBezTo>
                <a:cubicBezTo>
                  <a:pt x="3020097" y="3490305"/>
                  <a:pt x="3018354" y="3486095"/>
                  <a:pt x="3014868" y="3482658"/>
                </a:cubicBezTo>
                <a:cubicBezTo>
                  <a:pt x="3011382" y="3479221"/>
                  <a:pt x="3007147" y="3477503"/>
                  <a:pt x="3002164" y="3477503"/>
                </a:cubicBezTo>
                <a:close/>
                <a:moveTo>
                  <a:pt x="9679854" y="3433003"/>
                </a:moveTo>
                <a:lnTo>
                  <a:pt x="9679854" y="3510840"/>
                </a:lnTo>
                <a:lnTo>
                  <a:pt x="9712001" y="3510840"/>
                </a:lnTo>
                <a:lnTo>
                  <a:pt x="9712001" y="3433003"/>
                </a:lnTo>
                <a:close/>
                <a:moveTo>
                  <a:pt x="1983659" y="3433003"/>
                </a:moveTo>
                <a:lnTo>
                  <a:pt x="1983659" y="3510840"/>
                </a:lnTo>
                <a:lnTo>
                  <a:pt x="2015806" y="3510840"/>
                </a:lnTo>
                <a:lnTo>
                  <a:pt x="2015806" y="3433003"/>
                </a:lnTo>
                <a:close/>
                <a:moveTo>
                  <a:pt x="7797476" y="3401898"/>
                </a:moveTo>
                <a:lnTo>
                  <a:pt x="7851947" y="3401898"/>
                </a:lnTo>
                <a:lnTo>
                  <a:pt x="7851947" y="3480777"/>
                </a:lnTo>
                <a:lnTo>
                  <a:pt x="7797476" y="3480777"/>
                </a:lnTo>
                <a:close/>
                <a:moveTo>
                  <a:pt x="3384876" y="3401898"/>
                </a:moveTo>
                <a:lnTo>
                  <a:pt x="3444110" y="3401898"/>
                </a:lnTo>
                <a:lnTo>
                  <a:pt x="3444110" y="3461362"/>
                </a:lnTo>
                <a:cubicBezTo>
                  <a:pt x="3442912" y="3467293"/>
                  <a:pt x="3439971" y="3472285"/>
                  <a:pt x="3435284" y="3476338"/>
                </a:cubicBezTo>
                <a:cubicBezTo>
                  <a:pt x="3429899" y="3480984"/>
                  <a:pt x="3423117" y="3483307"/>
                  <a:pt x="3414941" y="3483307"/>
                </a:cubicBezTo>
                <a:cubicBezTo>
                  <a:pt x="3399186" y="3483307"/>
                  <a:pt x="3389163" y="3476190"/>
                  <a:pt x="3384876" y="3461955"/>
                </a:cubicBezTo>
                <a:close/>
                <a:moveTo>
                  <a:pt x="3082606" y="3401898"/>
                </a:moveTo>
                <a:lnTo>
                  <a:pt x="3137076" y="3401898"/>
                </a:lnTo>
                <a:lnTo>
                  <a:pt x="3137076" y="3480777"/>
                </a:lnTo>
                <a:lnTo>
                  <a:pt x="3082606" y="3480777"/>
                </a:lnTo>
                <a:close/>
                <a:moveTo>
                  <a:pt x="10021563" y="3371835"/>
                </a:moveTo>
                <a:lnTo>
                  <a:pt x="10021563" y="3401898"/>
                </a:lnTo>
                <a:lnTo>
                  <a:pt x="10088536" y="3401898"/>
                </a:lnTo>
                <a:lnTo>
                  <a:pt x="10088536" y="3510840"/>
                </a:lnTo>
                <a:lnTo>
                  <a:pt x="10120683" y="3510840"/>
                </a:lnTo>
                <a:lnTo>
                  <a:pt x="10120683" y="3401898"/>
                </a:lnTo>
                <a:lnTo>
                  <a:pt x="10127678" y="3401898"/>
                </a:lnTo>
                <a:cubicBezTo>
                  <a:pt x="10130456" y="3401898"/>
                  <a:pt x="10131845" y="3399555"/>
                  <a:pt x="10131845" y="3394868"/>
                </a:cubicBezTo>
                <a:lnTo>
                  <a:pt x="10131845" y="3378565"/>
                </a:lnTo>
                <a:cubicBezTo>
                  <a:pt x="10131845" y="3374078"/>
                  <a:pt x="10129910" y="3371835"/>
                  <a:pt x="10126041" y="3371835"/>
                </a:cubicBezTo>
                <a:close/>
                <a:moveTo>
                  <a:pt x="9948042" y="3371835"/>
                </a:moveTo>
                <a:lnTo>
                  <a:pt x="9948042" y="3401898"/>
                </a:lnTo>
                <a:lnTo>
                  <a:pt x="9968432" y="3401898"/>
                </a:lnTo>
                <a:lnTo>
                  <a:pt x="9968432" y="3437319"/>
                </a:lnTo>
                <a:lnTo>
                  <a:pt x="10001174" y="3437319"/>
                </a:lnTo>
                <a:lnTo>
                  <a:pt x="10001174" y="3381955"/>
                </a:lnTo>
                <a:cubicBezTo>
                  <a:pt x="10001174" y="3375208"/>
                  <a:pt x="9998396" y="3371835"/>
                  <a:pt x="9992840" y="3371835"/>
                </a:cubicBezTo>
                <a:close/>
                <a:moveTo>
                  <a:pt x="9821538" y="3371835"/>
                </a:moveTo>
                <a:lnTo>
                  <a:pt x="9821538" y="3401898"/>
                </a:lnTo>
                <a:lnTo>
                  <a:pt x="9888511" y="3401898"/>
                </a:lnTo>
                <a:lnTo>
                  <a:pt x="9888511" y="3510840"/>
                </a:lnTo>
                <a:lnTo>
                  <a:pt x="9920658" y="3510840"/>
                </a:lnTo>
                <a:lnTo>
                  <a:pt x="9920658" y="3401898"/>
                </a:lnTo>
                <a:lnTo>
                  <a:pt x="9927653" y="3401898"/>
                </a:lnTo>
                <a:cubicBezTo>
                  <a:pt x="9930431" y="3401898"/>
                  <a:pt x="9931820" y="3399555"/>
                  <a:pt x="9931820" y="3394868"/>
                </a:cubicBezTo>
                <a:lnTo>
                  <a:pt x="9931820" y="3378565"/>
                </a:lnTo>
                <a:cubicBezTo>
                  <a:pt x="9931820" y="3374078"/>
                  <a:pt x="9929885" y="3371835"/>
                  <a:pt x="9926016" y="3371835"/>
                </a:cubicBezTo>
                <a:close/>
                <a:moveTo>
                  <a:pt x="9679854" y="3371835"/>
                </a:moveTo>
                <a:lnTo>
                  <a:pt x="9679854" y="3401898"/>
                </a:lnTo>
                <a:lnTo>
                  <a:pt x="9767365" y="3401898"/>
                </a:lnTo>
                <a:lnTo>
                  <a:pt x="9767365" y="3510840"/>
                </a:lnTo>
                <a:lnTo>
                  <a:pt x="9799661" y="3510840"/>
                </a:lnTo>
                <a:lnTo>
                  <a:pt x="9799661" y="3401749"/>
                </a:lnTo>
                <a:cubicBezTo>
                  <a:pt x="9799661" y="3391430"/>
                  <a:pt x="9799016" y="3384386"/>
                  <a:pt x="9797726" y="3380616"/>
                </a:cubicBezTo>
                <a:cubicBezTo>
                  <a:pt x="9795742" y="3374762"/>
                  <a:pt x="9791575" y="3371835"/>
                  <a:pt x="9785224" y="3371835"/>
                </a:cubicBezTo>
                <a:close/>
                <a:moveTo>
                  <a:pt x="9368208" y="3371835"/>
                </a:moveTo>
                <a:lnTo>
                  <a:pt x="9390532" y="3406809"/>
                </a:lnTo>
                <a:cubicBezTo>
                  <a:pt x="9375848" y="3412145"/>
                  <a:pt x="9368506" y="3422423"/>
                  <a:pt x="9368506" y="3437642"/>
                </a:cubicBezTo>
                <a:cubicBezTo>
                  <a:pt x="9368506" y="3440310"/>
                  <a:pt x="9369250" y="3444708"/>
                  <a:pt x="9370738" y="3450835"/>
                </a:cubicBezTo>
                <a:lnTo>
                  <a:pt x="9377691" y="3480777"/>
                </a:lnTo>
                <a:lnTo>
                  <a:pt x="9368792" y="3480777"/>
                </a:lnTo>
                <a:cubicBezTo>
                  <a:pt x="9366617" y="3480777"/>
                  <a:pt x="9365529" y="3484266"/>
                  <a:pt x="9365529" y="3491246"/>
                </a:cubicBezTo>
                <a:lnTo>
                  <a:pt x="9365529" y="3510840"/>
                </a:lnTo>
                <a:lnTo>
                  <a:pt x="9415238" y="3510840"/>
                </a:lnTo>
                <a:lnTo>
                  <a:pt x="9403183" y="3453569"/>
                </a:lnTo>
                <a:lnTo>
                  <a:pt x="9400355" y="3440179"/>
                </a:lnTo>
                <a:cubicBezTo>
                  <a:pt x="9400355" y="3438296"/>
                  <a:pt x="9401117" y="3436412"/>
                  <a:pt x="9402642" y="3434527"/>
                </a:cubicBezTo>
                <a:cubicBezTo>
                  <a:pt x="9404167" y="3432643"/>
                  <a:pt x="9405488" y="3431701"/>
                  <a:pt x="9406606" y="3431701"/>
                </a:cubicBezTo>
                <a:lnTo>
                  <a:pt x="9458547" y="3510840"/>
                </a:lnTo>
                <a:lnTo>
                  <a:pt x="9495307" y="3510840"/>
                </a:lnTo>
                <a:lnTo>
                  <a:pt x="9462118" y="3458388"/>
                </a:lnTo>
                <a:cubicBezTo>
                  <a:pt x="9482260" y="3440741"/>
                  <a:pt x="9492331" y="3424382"/>
                  <a:pt x="9492331" y="3409312"/>
                </a:cubicBezTo>
                <a:lnTo>
                  <a:pt x="9492331" y="3393101"/>
                </a:lnTo>
                <a:cubicBezTo>
                  <a:pt x="9492331" y="3381601"/>
                  <a:pt x="9489056" y="3374512"/>
                  <a:pt x="9482508" y="3371835"/>
                </a:cubicBezTo>
                <a:lnTo>
                  <a:pt x="9447831" y="3371835"/>
                </a:lnTo>
                <a:lnTo>
                  <a:pt x="9447831" y="3401898"/>
                </a:lnTo>
                <a:lnTo>
                  <a:pt x="9461374" y="3401898"/>
                </a:lnTo>
                <a:lnTo>
                  <a:pt x="9461374" y="3411239"/>
                </a:lnTo>
                <a:cubicBezTo>
                  <a:pt x="9461374" y="3422409"/>
                  <a:pt x="9456414" y="3429625"/>
                  <a:pt x="9446492" y="3432887"/>
                </a:cubicBezTo>
                <a:lnTo>
                  <a:pt x="9410029" y="3377939"/>
                </a:lnTo>
                <a:cubicBezTo>
                  <a:pt x="9408044" y="3375060"/>
                  <a:pt x="9406655" y="3373373"/>
                  <a:pt x="9405861" y="3372877"/>
                </a:cubicBezTo>
                <a:cubicBezTo>
                  <a:pt x="9404770" y="3372182"/>
                  <a:pt x="9402389" y="3371835"/>
                  <a:pt x="9398718" y="3371835"/>
                </a:cubicBezTo>
                <a:close/>
                <a:moveTo>
                  <a:pt x="9279804" y="3371835"/>
                </a:moveTo>
                <a:lnTo>
                  <a:pt x="9279804" y="3401898"/>
                </a:lnTo>
                <a:lnTo>
                  <a:pt x="9300342" y="3401898"/>
                </a:lnTo>
                <a:lnTo>
                  <a:pt x="9300342" y="3480777"/>
                </a:lnTo>
                <a:lnTo>
                  <a:pt x="9275488" y="3480777"/>
                </a:lnTo>
                <a:lnTo>
                  <a:pt x="9275488" y="3510840"/>
                </a:lnTo>
                <a:lnTo>
                  <a:pt x="9332489" y="3510840"/>
                </a:lnTo>
                <a:lnTo>
                  <a:pt x="9332489" y="3381657"/>
                </a:lnTo>
                <a:cubicBezTo>
                  <a:pt x="9332489" y="3375109"/>
                  <a:pt x="9330058" y="3371835"/>
                  <a:pt x="9325197" y="3371835"/>
                </a:cubicBezTo>
                <a:close/>
                <a:moveTo>
                  <a:pt x="9125172" y="3371835"/>
                </a:moveTo>
                <a:lnTo>
                  <a:pt x="9125172" y="3401898"/>
                </a:lnTo>
                <a:lnTo>
                  <a:pt x="9134994" y="3401898"/>
                </a:lnTo>
                <a:lnTo>
                  <a:pt x="9125172" y="3423746"/>
                </a:lnTo>
                <a:lnTo>
                  <a:pt x="9125172" y="3510840"/>
                </a:lnTo>
                <a:lnTo>
                  <a:pt x="9157318" y="3510840"/>
                </a:lnTo>
                <a:lnTo>
                  <a:pt x="9157318" y="3401898"/>
                </a:lnTo>
                <a:lnTo>
                  <a:pt x="9214915" y="3401898"/>
                </a:lnTo>
                <a:lnTo>
                  <a:pt x="9214915" y="3510840"/>
                </a:lnTo>
                <a:lnTo>
                  <a:pt x="9247211" y="3510840"/>
                </a:lnTo>
                <a:lnTo>
                  <a:pt x="9247211" y="3385229"/>
                </a:lnTo>
                <a:cubicBezTo>
                  <a:pt x="9247211" y="3376300"/>
                  <a:pt x="9242299" y="3371835"/>
                  <a:pt x="9232477" y="3371835"/>
                </a:cubicBezTo>
                <a:close/>
                <a:moveTo>
                  <a:pt x="9041679" y="3371835"/>
                </a:moveTo>
                <a:lnTo>
                  <a:pt x="9041679" y="3401898"/>
                </a:lnTo>
                <a:lnTo>
                  <a:pt x="9062218" y="3401898"/>
                </a:lnTo>
                <a:lnTo>
                  <a:pt x="9062218" y="3480777"/>
                </a:lnTo>
                <a:lnTo>
                  <a:pt x="9037363" y="3480777"/>
                </a:lnTo>
                <a:lnTo>
                  <a:pt x="9037363" y="3510840"/>
                </a:lnTo>
                <a:lnTo>
                  <a:pt x="9094364" y="3510840"/>
                </a:lnTo>
                <a:lnTo>
                  <a:pt x="9094364" y="3381657"/>
                </a:lnTo>
                <a:cubicBezTo>
                  <a:pt x="9094364" y="3375109"/>
                  <a:pt x="9091934" y="3371835"/>
                  <a:pt x="9087072" y="3371835"/>
                </a:cubicBezTo>
                <a:close/>
                <a:moveTo>
                  <a:pt x="8959080" y="3371835"/>
                </a:moveTo>
                <a:lnTo>
                  <a:pt x="8959080" y="3401898"/>
                </a:lnTo>
                <a:lnTo>
                  <a:pt x="8978427" y="3401898"/>
                </a:lnTo>
                <a:lnTo>
                  <a:pt x="8978427" y="3510840"/>
                </a:lnTo>
                <a:lnTo>
                  <a:pt x="9010574" y="3510840"/>
                </a:lnTo>
                <a:lnTo>
                  <a:pt x="9010574" y="3384336"/>
                </a:lnTo>
                <a:cubicBezTo>
                  <a:pt x="9010574" y="3381657"/>
                  <a:pt x="9009879" y="3379028"/>
                  <a:pt x="9008490" y="3376448"/>
                </a:cubicBezTo>
                <a:cubicBezTo>
                  <a:pt x="9006804" y="3373373"/>
                  <a:pt x="9004621" y="3371835"/>
                  <a:pt x="9001942" y="3371835"/>
                </a:cubicBezTo>
                <a:close/>
                <a:moveTo>
                  <a:pt x="8510065" y="3371835"/>
                </a:moveTo>
                <a:lnTo>
                  <a:pt x="8510065" y="3401898"/>
                </a:lnTo>
                <a:lnTo>
                  <a:pt x="8524650" y="3401898"/>
                </a:lnTo>
                <a:lnTo>
                  <a:pt x="8517953" y="3424341"/>
                </a:lnTo>
                <a:lnTo>
                  <a:pt x="8517953" y="3510840"/>
                </a:lnTo>
                <a:lnTo>
                  <a:pt x="8654366" y="3510840"/>
                </a:lnTo>
                <a:cubicBezTo>
                  <a:pt x="8661590" y="3510840"/>
                  <a:pt x="8668121" y="3508608"/>
                  <a:pt x="8673960" y="3504143"/>
                </a:cubicBezTo>
                <a:cubicBezTo>
                  <a:pt x="8680392" y="3499281"/>
                  <a:pt x="8684696" y="3492584"/>
                  <a:pt x="8686873" y="3484051"/>
                </a:cubicBezTo>
                <a:lnTo>
                  <a:pt x="8686873" y="3384336"/>
                </a:lnTo>
                <a:cubicBezTo>
                  <a:pt x="8686873" y="3377986"/>
                  <a:pt x="8685186" y="3373819"/>
                  <a:pt x="8681812" y="3371835"/>
                </a:cubicBezTo>
                <a:lnTo>
                  <a:pt x="8636866" y="3371835"/>
                </a:lnTo>
                <a:lnTo>
                  <a:pt x="8636866" y="3401898"/>
                </a:lnTo>
                <a:lnTo>
                  <a:pt x="8654726" y="3401898"/>
                </a:lnTo>
                <a:lnTo>
                  <a:pt x="8654726" y="3472326"/>
                </a:lnTo>
                <a:cubicBezTo>
                  <a:pt x="8654726" y="3477960"/>
                  <a:pt x="8652096" y="3480777"/>
                  <a:pt x="8646838" y="3480777"/>
                </a:cubicBezTo>
                <a:lnTo>
                  <a:pt x="8619156" y="3480777"/>
                </a:lnTo>
                <a:lnTo>
                  <a:pt x="8619156" y="3384320"/>
                </a:lnTo>
                <a:cubicBezTo>
                  <a:pt x="8619156" y="3377978"/>
                  <a:pt x="8617420" y="3373816"/>
                  <a:pt x="8613947" y="3371835"/>
                </a:cubicBezTo>
                <a:lnTo>
                  <a:pt x="8570936" y="3371835"/>
                </a:lnTo>
                <a:lnTo>
                  <a:pt x="8570936" y="3401898"/>
                </a:lnTo>
                <a:lnTo>
                  <a:pt x="8587009" y="3401898"/>
                </a:lnTo>
                <a:lnTo>
                  <a:pt x="8587009" y="3480777"/>
                </a:lnTo>
                <a:lnTo>
                  <a:pt x="8550100" y="3480777"/>
                </a:lnTo>
                <a:lnTo>
                  <a:pt x="8550100" y="3401898"/>
                </a:lnTo>
                <a:lnTo>
                  <a:pt x="8558136" y="3401898"/>
                </a:lnTo>
                <a:cubicBezTo>
                  <a:pt x="8557938" y="3398807"/>
                  <a:pt x="8557938" y="3392974"/>
                  <a:pt x="8558136" y="3384399"/>
                </a:cubicBezTo>
                <a:cubicBezTo>
                  <a:pt x="8558136" y="3378016"/>
                  <a:pt x="8556394" y="3373828"/>
                  <a:pt x="8552911" y="3371835"/>
                </a:cubicBezTo>
                <a:close/>
                <a:moveTo>
                  <a:pt x="8363469" y="3371835"/>
                </a:moveTo>
                <a:lnTo>
                  <a:pt x="8363469" y="3401898"/>
                </a:lnTo>
                <a:lnTo>
                  <a:pt x="8376268" y="3401898"/>
                </a:lnTo>
                <a:lnTo>
                  <a:pt x="8365553" y="3427696"/>
                </a:lnTo>
                <a:lnTo>
                  <a:pt x="8365553" y="3480777"/>
                </a:lnTo>
                <a:lnTo>
                  <a:pt x="8351266" y="3480777"/>
                </a:lnTo>
                <a:lnTo>
                  <a:pt x="8351266" y="3510840"/>
                </a:lnTo>
                <a:lnTo>
                  <a:pt x="8397700" y="3510840"/>
                </a:lnTo>
                <a:lnTo>
                  <a:pt x="8397700" y="3401898"/>
                </a:lnTo>
                <a:lnTo>
                  <a:pt x="8453212" y="3401898"/>
                </a:lnTo>
                <a:lnTo>
                  <a:pt x="8453212" y="3510840"/>
                </a:lnTo>
                <a:lnTo>
                  <a:pt x="8485360" y="3510840"/>
                </a:lnTo>
                <a:lnTo>
                  <a:pt x="8485360" y="3390438"/>
                </a:lnTo>
                <a:cubicBezTo>
                  <a:pt x="8485360" y="3378036"/>
                  <a:pt x="8480498" y="3371835"/>
                  <a:pt x="8470774" y="3371835"/>
                </a:cubicBezTo>
                <a:close/>
                <a:moveTo>
                  <a:pt x="7986190" y="3371835"/>
                </a:moveTo>
                <a:lnTo>
                  <a:pt x="7986190" y="3401898"/>
                </a:lnTo>
                <a:lnTo>
                  <a:pt x="8000775" y="3401898"/>
                </a:lnTo>
                <a:lnTo>
                  <a:pt x="7994078" y="3424341"/>
                </a:lnTo>
                <a:lnTo>
                  <a:pt x="7994078" y="3510840"/>
                </a:lnTo>
                <a:lnTo>
                  <a:pt x="8130490" y="3510840"/>
                </a:lnTo>
                <a:cubicBezTo>
                  <a:pt x="8137715" y="3510840"/>
                  <a:pt x="8144246" y="3508608"/>
                  <a:pt x="8150084" y="3504143"/>
                </a:cubicBezTo>
                <a:cubicBezTo>
                  <a:pt x="8156517" y="3499281"/>
                  <a:pt x="8160821" y="3492584"/>
                  <a:pt x="8162998" y="3484051"/>
                </a:cubicBezTo>
                <a:lnTo>
                  <a:pt x="8162998" y="3384336"/>
                </a:lnTo>
                <a:cubicBezTo>
                  <a:pt x="8162998" y="3377986"/>
                  <a:pt x="8161311" y="3373819"/>
                  <a:pt x="8157938" y="3371835"/>
                </a:cubicBezTo>
                <a:lnTo>
                  <a:pt x="8112992" y="3371835"/>
                </a:lnTo>
                <a:lnTo>
                  <a:pt x="8112992" y="3401898"/>
                </a:lnTo>
                <a:lnTo>
                  <a:pt x="8130851" y="3401898"/>
                </a:lnTo>
                <a:lnTo>
                  <a:pt x="8130851" y="3472326"/>
                </a:lnTo>
                <a:cubicBezTo>
                  <a:pt x="8130851" y="3477960"/>
                  <a:pt x="8128222" y="3480777"/>
                  <a:pt x="8122963" y="3480777"/>
                </a:cubicBezTo>
                <a:lnTo>
                  <a:pt x="8095281" y="3480777"/>
                </a:lnTo>
                <a:lnTo>
                  <a:pt x="8095281" y="3384320"/>
                </a:lnTo>
                <a:cubicBezTo>
                  <a:pt x="8095281" y="3377978"/>
                  <a:pt x="8093544" y="3373816"/>
                  <a:pt x="8090072" y="3371835"/>
                </a:cubicBezTo>
                <a:lnTo>
                  <a:pt x="8047060" y="3371835"/>
                </a:lnTo>
                <a:lnTo>
                  <a:pt x="8047060" y="3401898"/>
                </a:lnTo>
                <a:lnTo>
                  <a:pt x="8063134" y="3401898"/>
                </a:lnTo>
                <a:lnTo>
                  <a:pt x="8063134" y="3480777"/>
                </a:lnTo>
                <a:lnTo>
                  <a:pt x="8026224" y="3480777"/>
                </a:lnTo>
                <a:lnTo>
                  <a:pt x="8026224" y="3401898"/>
                </a:lnTo>
                <a:lnTo>
                  <a:pt x="8034262" y="3401898"/>
                </a:lnTo>
                <a:cubicBezTo>
                  <a:pt x="8034063" y="3398807"/>
                  <a:pt x="8034063" y="3392974"/>
                  <a:pt x="8034262" y="3384399"/>
                </a:cubicBezTo>
                <a:cubicBezTo>
                  <a:pt x="8034262" y="3378016"/>
                  <a:pt x="8032520" y="3373828"/>
                  <a:pt x="8029036" y="3371835"/>
                </a:cubicBezTo>
                <a:close/>
                <a:moveTo>
                  <a:pt x="7909692" y="3371835"/>
                </a:moveTo>
                <a:lnTo>
                  <a:pt x="7909692" y="3401898"/>
                </a:lnTo>
                <a:lnTo>
                  <a:pt x="7930082" y="3401898"/>
                </a:lnTo>
                <a:lnTo>
                  <a:pt x="7930082" y="3437319"/>
                </a:lnTo>
                <a:lnTo>
                  <a:pt x="7962824" y="3437319"/>
                </a:lnTo>
                <a:lnTo>
                  <a:pt x="7962824" y="3381955"/>
                </a:lnTo>
                <a:cubicBezTo>
                  <a:pt x="7962824" y="3375208"/>
                  <a:pt x="7960046" y="3371835"/>
                  <a:pt x="7954490" y="3371835"/>
                </a:cubicBezTo>
                <a:close/>
                <a:moveTo>
                  <a:pt x="7761609" y="3371835"/>
                </a:moveTo>
                <a:lnTo>
                  <a:pt x="7761609" y="3401898"/>
                </a:lnTo>
                <a:lnTo>
                  <a:pt x="7772324" y="3401898"/>
                </a:lnTo>
                <a:lnTo>
                  <a:pt x="7765329" y="3423153"/>
                </a:lnTo>
                <a:lnTo>
                  <a:pt x="7765329" y="3510840"/>
                </a:lnTo>
                <a:lnTo>
                  <a:pt x="7884094" y="3510840"/>
                </a:lnTo>
                <a:lnTo>
                  <a:pt x="7884094" y="3389248"/>
                </a:lnTo>
                <a:cubicBezTo>
                  <a:pt x="7884094" y="3384386"/>
                  <a:pt x="7882084" y="3380268"/>
                  <a:pt x="7878066" y="3376895"/>
                </a:cubicBezTo>
                <a:cubicBezTo>
                  <a:pt x="7874048" y="3373521"/>
                  <a:pt x="7869559" y="3371835"/>
                  <a:pt x="7864598" y="3371835"/>
                </a:cubicBezTo>
                <a:close/>
                <a:moveTo>
                  <a:pt x="7538366" y="3371835"/>
                </a:moveTo>
                <a:lnTo>
                  <a:pt x="7538366" y="3401898"/>
                </a:lnTo>
                <a:lnTo>
                  <a:pt x="7607274" y="3401898"/>
                </a:lnTo>
                <a:lnTo>
                  <a:pt x="7607274" y="3480777"/>
                </a:lnTo>
                <a:lnTo>
                  <a:pt x="7539408" y="3480777"/>
                </a:lnTo>
                <a:lnTo>
                  <a:pt x="7539408" y="3510840"/>
                </a:lnTo>
                <a:lnTo>
                  <a:pt x="7651625" y="3510840"/>
                </a:lnTo>
                <a:lnTo>
                  <a:pt x="7651625" y="3480777"/>
                </a:lnTo>
                <a:lnTo>
                  <a:pt x="7639421" y="3480777"/>
                </a:lnTo>
                <a:lnTo>
                  <a:pt x="7639421" y="3388629"/>
                </a:lnTo>
                <a:cubicBezTo>
                  <a:pt x="7639421" y="3384071"/>
                  <a:pt x="7637984" y="3380133"/>
                  <a:pt x="7635110" y="3376814"/>
                </a:cubicBezTo>
                <a:cubicBezTo>
                  <a:pt x="7632237" y="3373494"/>
                  <a:pt x="7628621" y="3371835"/>
                  <a:pt x="7624263" y="3371835"/>
                </a:cubicBezTo>
                <a:close/>
                <a:moveTo>
                  <a:pt x="7338490" y="3371835"/>
                </a:moveTo>
                <a:lnTo>
                  <a:pt x="7338490" y="3401898"/>
                </a:lnTo>
                <a:lnTo>
                  <a:pt x="7353075" y="3401898"/>
                </a:lnTo>
                <a:lnTo>
                  <a:pt x="7346378" y="3424341"/>
                </a:lnTo>
                <a:lnTo>
                  <a:pt x="7346378" y="3510840"/>
                </a:lnTo>
                <a:lnTo>
                  <a:pt x="7482791" y="3510840"/>
                </a:lnTo>
                <a:cubicBezTo>
                  <a:pt x="7490015" y="3510840"/>
                  <a:pt x="7496547" y="3508608"/>
                  <a:pt x="7502385" y="3504143"/>
                </a:cubicBezTo>
                <a:cubicBezTo>
                  <a:pt x="7508817" y="3499281"/>
                  <a:pt x="7513121" y="3492584"/>
                  <a:pt x="7515298" y="3484051"/>
                </a:cubicBezTo>
                <a:lnTo>
                  <a:pt x="7515298" y="3384336"/>
                </a:lnTo>
                <a:cubicBezTo>
                  <a:pt x="7515298" y="3377986"/>
                  <a:pt x="7513611" y="3373819"/>
                  <a:pt x="7510238" y="3371835"/>
                </a:cubicBezTo>
                <a:lnTo>
                  <a:pt x="7465292" y="3371835"/>
                </a:lnTo>
                <a:lnTo>
                  <a:pt x="7465292" y="3401898"/>
                </a:lnTo>
                <a:lnTo>
                  <a:pt x="7483151" y="3401898"/>
                </a:lnTo>
                <a:lnTo>
                  <a:pt x="7483151" y="3472326"/>
                </a:lnTo>
                <a:cubicBezTo>
                  <a:pt x="7483151" y="3477960"/>
                  <a:pt x="7480522" y="3480777"/>
                  <a:pt x="7475263" y="3480777"/>
                </a:cubicBezTo>
                <a:lnTo>
                  <a:pt x="7447581" y="3480777"/>
                </a:lnTo>
                <a:lnTo>
                  <a:pt x="7447581" y="3384320"/>
                </a:lnTo>
                <a:cubicBezTo>
                  <a:pt x="7447581" y="3377978"/>
                  <a:pt x="7445845" y="3373816"/>
                  <a:pt x="7442372" y="3371835"/>
                </a:cubicBezTo>
                <a:lnTo>
                  <a:pt x="7399361" y="3371835"/>
                </a:lnTo>
                <a:lnTo>
                  <a:pt x="7399361" y="3401898"/>
                </a:lnTo>
                <a:lnTo>
                  <a:pt x="7415434" y="3401898"/>
                </a:lnTo>
                <a:lnTo>
                  <a:pt x="7415434" y="3480777"/>
                </a:lnTo>
                <a:lnTo>
                  <a:pt x="7378525" y="3480777"/>
                </a:lnTo>
                <a:lnTo>
                  <a:pt x="7378525" y="3401898"/>
                </a:lnTo>
                <a:lnTo>
                  <a:pt x="7386562" y="3401898"/>
                </a:lnTo>
                <a:cubicBezTo>
                  <a:pt x="7386363" y="3398807"/>
                  <a:pt x="7386363" y="3392974"/>
                  <a:pt x="7386562" y="3384399"/>
                </a:cubicBezTo>
                <a:cubicBezTo>
                  <a:pt x="7386562" y="3378016"/>
                  <a:pt x="7384820" y="3373828"/>
                  <a:pt x="7381336" y="3371835"/>
                </a:cubicBezTo>
                <a:close/>
                <a:moveTo>
                  <a:pt x="7261993" y="3371835"/>
                </a:moveTo>
                <a:lnTo>
                  <a:pt x="7261993" y="3401898"/>
                </a:lnTo>
                <a:lnTo>
                  <a:pt x="7282382" y="3401898"/>
                </a:lnTo>
                <a:lnTo>
                  <a:pt x="7282382" y="3437319"/>
                </a:lnTo>
                <a:lnTo>
                  <a:pt x="7315124" y="3437319"/>
                </a:lnTo>
                <a:lnTo>
                  <a:pt x="7315124" y="3381955"/>
                </a:lnTo>
                <a:cubicBezTo>
                  <a:pt x="7315124" y="3375208"/>
                  <a:pt x="7312346" y="3371835"/>
                  <a:pt x="7306790" y="3371835"/>
                </a:cubicBezTo>
                <a:close/>
                <a:moveTo>
                  <a:pt x="7035030" y="3371835"/>
                </a:moveTo>
                <a:lnTo>
                  <a:pt x="7035030" y="3401898"/>
                </a:lnTo>
                <a:lnTo>
                  <a:pt x="7054377" y="3401898"/>
                </a:lnTo>
                <a:lnTo>
                  <a:pt x="7054377" y="3510840"/>
                </a:lnTo>
                <a:lnTo>
                  <a:pt x="7086524" y="3510840"/>
                </a:lnTo>
                <a:lnTo>
                  <a:pt x="7086524" y="3384336"/>
                </a:lnTo>
                <a:cubicBezTo>
                  <a:pt x="7086524" y="3381657"/>
                  <a:pt x="7085830" y="3379028"/>
                  <a:pt x="7084441" y="3376448"/>
                </a:cubicBezTo>
                <a:cubicBezTo>
                  <a:pt x="7082754" y="3373373"/>
                  <a:pt x="7080571" y="3371835"/>
                  <a:pt x="7077892" y="3371835"/>
                </a:cubicBezTo>
                <a:close/>
                <a:moveTo>
                  <a:pt x="6887094" y="3371835"/>
                </a:moveTo>
                <a:lnTo>
                  <a:pt x="6887094" y="3401898"/>
                </a:lnTo>
                <a:lnTo>
                  <a:pt x="6899894" y="3401898"/>
                </a:lnTo>
                <a:lnTo>
                  <a:pt x="6889178" y="3427696"/>
                </a:lnTo>
                <a:lnTo>
                  <a:pt x="6889178" y="3480777"/>
                </a:lnTo>
                <a:lnTo>
                  <a:pt x="6874891" y="3480777"/>
                </a:lnTo>
                <a:lnTo>
                  <a:pt x="6874891" y="3510840"/>
                </a:lnTo>
                <a:lnTo>
                  <a:pt x="6921325" y="3510840"/>
                </a:lnTo>
                <a:lnTo>
                  <a:pt x="6921325" y="3401898"/>
                </a:lnTo>
                <a:lnTo>
                  <a:pt x="6976838" y="3401898"/>
                </a:lnTo>
                <a:lnTo>
                  <a:pt x="6976838" y="3510840"/>
                </a:lnTo>
                <a:lnTo>
                  <a:pt x="7008985" y="3510840"/>
                </a:lnTo>
                <a:lnTo>
                  <a:pt x="7008985" y="3390438"/>
                </a:lnTo>
                <a:cubicBezTo>
                  <a:pt x="7008985" y="3378036"/>
                  <a:pt x="7004123" y="3371835"/>
                  <a:pt x="6994400" y="3371835"/>
                </a:cubicBezTo>
                <a:close/>
                <a:moveTo>
                  <a:pt x="6708054" y="3371835"/>
                </a:moveTo>
                <a:lnTo>
                  <a:pt x="6708054" y="3401898"/>
                </a:lnTo>
                <a:lnTo>
                  <a:pt x="6728593" y="3401898"/>
                </a:lnTo>
                <a:lnTo>
                  <a:pt x="6728593" y="3480777"/>
                </a:lnTo>
                <a:lnTo>
                  <a:pt x="6703738" y="3480777"/>
                </a:lnTo>
                <a:lnTo>
                  <a:pt x="6703738" y="3510840"/>
                </a:lnTo>
                <a:lnTo>
                  <a:pt x="6760739" y="3510840"/>
                </a:lnTo>
                <a:lnTo>
                  <a:pt x="6760739" y="3381657"/>
                </a:lnTo>
                <a:cubicBezTo>
                  <a:pt x="6760739" y="3375109"/>
                  <a:pt x="6758309" y="3371835"/>
                  <a:pt x="6753447" y="3371835"/>
                </a:cubicBezTo>
                <a:close/>
                <a:moveTo>
                  <a:pt x="6625455" y="3371835"/>
                </a:moveTo>
                <a:lnTo>
                  <a:pt x="6625455" y="3401898"/>
                </a:lnTo>
                <a:lnTo>
                  <a:pt x="6644802" y="3401898"/>
                </a:lnTo>
                <a:lnTo>
                  <a:pt x="6644802" y="3510840"/>
                </a:lnTo>
                <a:lnTo>
                  <a:pt x="6676949" y="3510840"/>
                </a:lnTo>
                <a:lnTo>
                  <a:pt x="6676949" y="3384336"/>
                </a:lnTo>
                <a:cubicBezTo>
                  <a:pt x="6676949" y="3381657"/>
                  <a:pt x="6676255" y="3379028"/>
                  <a:pt x="6674866" y="3376448"/>
                </a:cubicBezTo>
                <a:cubicBezTo>
                  <a:pt x="6673179" y="3373373"/>
                  <a:pt x="6670996" y="3371835"/>
                  <a:pt x="6668317" y="3371835"/>
                </a:cubicBezTo>
                <a:close/>
                <a:moveTo>
                  <a:pt x="6337472" y="3371835"/>
                </a:moveTo>
                <a:lnTo>
                  <a:pt x="6337472" y="3401898"/>
                </a:lnTo>
                <a:lnTo>
                  <a:pt x="6409952" y="3401898"/>
                </a:lnTo>
                <a:lnTo>
                  <a:pt x="6409952" y="3510840"/>
                </a:lnTo>
                <a:lnTo>
                  <a:pt x="6442098" y="3510840"/>
                </a:lnTo>
                <a:lnTo>
                  <a:pt x="6442098" y="3401749"/>
                </a:lnTo>
                <a:cubicBezTo>
                  <a:pt x="6442098" y="3391430"/>
                  <a:pt x="6441454" y="3384386"/>
                  <a:pt x="6440164" y="3380616"/>
                </a:cubicBezTo>
                <a:cubicBezTo>
                  <a:pt x="6438179" y="3374762"/>
                  <a:pt x="6434062" y="3371835"/>
                  <a:pt x="6427811" y="3371835"/>
                </a:cubicBezTo>
                <a:close/>
                <a:moveTo>
                  <a:pt x="6261868" y="3371835"/>
                </a:moveTo>
                <a:lnTo>
                  <a:pt x="6261868" y="3401898"/>
                </a:lnTo>
                <a:lnTo>
                  <a:pt x="6282257" y="3401898"/>
                </a:lnTo>
                <a:lnTo>
                  <a:pt x="6282257" y="3437319"/>
                </a:lnTo>
                <a:lnTo>
                  <a:pt x="6314999" y="3437319"/>
                </a:lnTo>
                <a:lnTo>
                  <a:pt x="6314999" y="3381955"/>
                </a:lnTo>
                <a:cubicBezTo>
                  <a:pt x="6314999" y="3375208"/>
                  <a:pt x="6312221" y="3371835"/>
                  <a:pt x="6306665" y="3371835"/>
                </a:cubicBezTo>
                <a:close/>
                <a:moveTo>
                  <a:pt x="6187305" y="3371835"/>
                </a:moveTo>
                <a:lnTo>
                  <a:pt x="6187305" y="3401898"/>
                </a:lnTo>
                <a:lnTo>
                  <a:pt x="6206652" y="3401898"/>
                </a:lnTo>
                <a:lnTo>
                  <a:pt x="6206652" y="3510840"/>
                </a:lnTo>
                <a:lnTo>
                  <a:pt x="6238799" y="3510840"/>
                </a:lnTo>
                <a:lnTo>
                  <a:pt x="6238799" y="3384336"/>
                </a:lnTo>
                <a:cubicBezTo>
                  <a:pt x="6238799" y="3381657"/>
                  <a:pt x="6238105" y="3379028"/>
                  <a:pt x="6236716" y="3376448"/>
                </a:cubicBezTo>
                <a:cubicBezTo>
                  <a:pt x="6235029" y="3373373"/>
                  <a:pt x="6232846" y="3371835"/>
                  <a:pt x="6230167" y="3371835"/>
                </a:cubicBezTo>
                <a:close/>
                <a:moveTo>
                  <a:pt x="6039369" y="3371835"/>
                </a:moveTo>
                <a:lnTo>
                  <a:pt x="6039369" y="3401898"/>
                </a:lnTo>
                <a:lnTo>
                  <a:pt x="6052169" y="3401898"/>
                </a:lnTo>
                <a:lnTo>
                  <a:pt x="6041453" y="3427696"/>
                </a:lnTo>
                <a:lnTo>
                  <a:pt x="6041453" y="3480777"/>
                </a:lnTo>
                <a:lnTo>
                  <a:pt x="6027166" y="3480777"/>
                </a:lnTo>
                <a:lnTo>
                  <a:pt x="6027166" y="3510840"/>
                </a:lnTo>
                <a:lnTo>
                  <a:pt x="6073600" y="3510840"/>
                </a:lnTo>
                <a:lnTo>
                  <a:pt x="6073600" y="3401898"/>
                </a:lnTo>
                <a:lnTo>
                  <a:pt x="6129113" y="3401898"/>
                </a:lnTo>
                <a:lnTo>
                  <a:pt x="6129113" y="3510840"/>
                </a:lnTo>
                <a:lnTo>
                  <a:pt x="6161260" y="3510840"/>
                </a:lnTo>
                <a:lnTo>
                  <a:pt x="6161260" y="3390438"/>
                </a:lnTo>
                <a:cubicBezTo>
                  <a:pt x="6161260" y="3378036"/>
                  <a:pt x="6156398" y="3371835"/>
                  <a:pt x="6146675" y="3371835"/>
                </a:cubicBezTo>
                <a:close/>
                <a:moveTo>
                  <a:pt x="5747815" y="3371835"/>
                </a:moveTo>
                <a:lnTo>
                  <a:pt x="5747815" y="3401898"/>
                </a:lnTo>
                <a:lnTo>
                  <a:pt x="5762400" y="3401898"/>
                </a:lnTo>
                <a:lnTo>
                  <a:pt x="5755703" y="3424341"/>
                </a:lnTo>
                <a:lnTo>
                  <a:pt x="5755703" y="3510840"/>
                </a:lnTo>
                <a:lnTo>
                  <a:pt x="5892116" y="3510840"/>
                </a:lnTo>
                <a:cubicBezTo>
                  <a:pt x="5899340" y="3510840"/>
                  <a:pt x="5905872" y="3508608"/>
                  <a:pt x="5911710" y="3504143"/>
                </a:cubicBezTo>
                <a:cubicBezTo>
                  <a:pt x="5918142" y="3499281"/>
                  <a:pt x="5922446" y="3492584"/>
                  <a:pt x="5924623" y="3484051"/>
                </a:cubicBezTo>
                <a:lnTo>
                  <a:pt x="5924623" y="3384336"/>
                </a:lnTo>
                <a:cubicBezTo>
                  <a:pt x="5924623" y="3377986"/>
                  <a:pt x="5922936" y="3373819"/>
                  <a:pt x="5919563" y="3371835"/>
                </a:cubicBezTo>
                <a:lnTo>
                  <a:pt x="5874617" y="3371835"/>
                </a:lnTo>
                <a:lnTo>
                  <a:pt x="5874617" y="3401898"/>
                </a:lnTo>
                <a:lnTo>
                  <a:pt x="5892476" y="3401898"/>
                </a:lnTo>
                <a:lnTo>
                  <a:pt x="5892476" y="3472326"/>
                </a:lnTo>
                <a:cubicBezTo>
                  <a:pt x="5892476" y="3477960"/>
                  <a:pt x="5889847" y="3480777"/>
                  <a:pt x="5884588" y="3480777"/>
                </a:cubicBezTo>
                <a:lnTo>
                  <a:pt x="5856906" y="3480777"/>
                </a:lnTo>
                <a:lnTo>
                  <a:pt x="5856906" y="3384320"/>
                </a:lnTo>
                <a:cubicBezTo>
                  <a:pt x="5856906" y="3377978"/>
                  <a:pt x="5855170" y="3373816"/>
                  <a:pt x="5851697" y="3371835"/>
                </a:cubicBezTo>
                <a:lnTo>
                  <a:pt x="5808686" y="3371835"/>
                </a:lnTo>
                <a:lnTo>
                  <a:pt x="5808686" y="3401898"/>
                </a:lnTo>
                <a:lnTo>
                  <a:pt x="5824759" y="3401898"/>
                </a:lnTo>
                <a:lnTo>
                  <a:pt x="5824759" y="3480777"/>
                </a:lnTo>
                <a:lnTo>
                  <a:pt x="5787850" y="3480777"/>
                </a:lnTo>
                <a:lnTo>
                  <a:pt x="5787850" y="3401898"/>
                </a:lnTo>
                <a:lnTo>
                  <a:pt x="5795887" y="3401898"/>
                </a:lnTo>
                <a:cubicBezTo>
                  <a:pt x="5795688" y="3398807"/>
                  <a:pt x="5795688" y="3392974"/>
                  <a:pt x="5795887" y="3384399"/>
                </a:cubicBezTo>
                <a:cubicBezTo>
                  <a:pt x="5795887" y="3378016"/>
                  <a:pt x="5794145" y="3373828"/>
                  <a:pt x="5790661" y="3371835"/>
                </a:cubicBezTo>
                <a:close/>
                <a:moveTo>
                  <a:pt x="5672955" y="3371835"/>
                </a:moveTo>
                <a:lnTo>
                  <a:pt x="5672955" y="3401898"/>
                </a:lnTo>
                <a:lnTo>
                  <a:pt x="5692303" y="3401898"/>
                </a:lnTo>
                <a:lnTo>
                  <a:pt x="5692303" y="3510840"/>
                </a:lnTo>
                <a:lnTo>
                  <a:pt x="5724449" y="3510840"/>
                </a:lnTo>
                <a:lnTo>
                  <a:pt x="5724449" y="3384336"/>
                </a:lnTo>
                <a:cubicBezTo>
                  <a:pt x="5724449" y="3381657"/>
                  <a:pt x="5723755" y="3379028"/>
                  <a:pt x="5722366" y="3376448"/>
                </a:cubicBezTo>
                <a:cubicBezTo>
                  <a:pt x="5720679" y="3373373"/>
                  <a:pt x="5718496" y="3371835"/>
                  <a:pt x="5715817" y="3371835"/>
                </a:cubicBezTo>
                <a:close/>
                <a:moveTo>
                  <a:pt x="5593630" y="3371835"/>
                </a:moveTo>
                <a:lnTo>
                  <a:pt x="5593630" y="3401898"/>
                </a:lnTo>
                <a:lnTo>
                  <a:pt x="5614168" y="3401898"/>
                </a:lnTo>
                <a:lnTo>
                  <a:pt x="5614168" y="3480777"/>
                </a:lnTo>
                <a:lnTo>
                  <a:pt x="5589314" y="3480777"/>
                </a:lnTo>
                <a:lnTo>
                  <a:pt x="5589314" y="3510840"/>
                </a:lnTo>
                <a:lnTo>
                  <a:pt x="5646315" y="3510840"/>
                </a:lnTo>
                <a:lnTo>
                  <a:pt x="5646315" y="3381657"/>
                </a:lnTo>
                <a:cubicBezTo>
                  <a:pt x="5646315" y="3375109"/>
                  <a:pt x="5643884" y="3371835"/>
                  <a:pt x="5639022" y="3371835"/>
                </a:cubicBezTo>
                <a:close/>
                <a:moveTo>
                  <a:pt x="5511030" y="3371835"/>
                </a:moveTo>
                <a:lnTo>
                  <a:pt x="5511030" y="3401898"/>
                </a:lnTo>
                <a:lnTo>
                  <a:pt x="5530378" y="3401898"/>
                </a:lnTo>
                <a:lnTo>
                  <a:pt x="5530378" y="3510840"/>
                </a:lnTo>
                <a:lnTo>
                  <a:pt x="5562524" y="3510840"/>
                </a:lnTo>
                <a:lnTo>
                  <a:pt x="5562524" y="3384336"/>
                </a:lnTo>
                <a:cubicBezTo>
                  <a:pt x="5562524" y="3381657"/>
                  <a:pt x="5561830" y="3379028"/>
                  <a:pt x="5560441" y="3376448"/>
                </a:cubicBezTo>
                <a:cubicBezTo>
                  <a:pt x="5558754" y="3373373"/>
                  <a:pt x="5556571" y="3371835"/>
                  <a:pt x="5553892" y="3371835"/>
                </a:cubicBezTo>
                <a:close/>
                <a:moveTo>
                  <a:pt x="5363095" y="3371835"/>
                </a:moveTo>
                <a:lnTo>
                  <a:pt x="5363095" y="3401898"/>
                </a:lnTo>
                <a:lnTo>
                  <a:pt x="5375894" y="3401898"/>
                </a:lnTo>
                <a:lnTo>
                  <a:pt x="5365178" y="3427696"/>
                </a:lnTo>
                <a:lnTo>
                  <a:pt x="5365178" y="3480777"/>
                </a:lnTo>
                <a:lnTo>
                  <a:pt x="5350891" y="3480777"/>
                </a:lnTo>
                <a:lnTo>
                  <a:pt x="5350891" y="3510840"/>
                </a:lnTo>
                <a:lnTo>
                  <a:pt x="5397325" y="3510840"/>
                </a:lnTo>
                <a:lnTo>
                  <a:pt x="5397325" y="3401898"/>
                </a:lnTo>
                <a:lnTo>
                  <a:pt x="5452838" y="3401898"/>
                </a:lnTo>
                <a:lnTo>
                  <a:pt x="5452838" y="3510840"/>
                </a:lnTo>
                <a:lnTo>
                  <a:pt x="5484985" y="3510840"/>
                </a:lnTo>
                <a:lnTo>
                  <a:pt x="5484985" y="3390438"/>
                </a:lnTo>
                <a:cubicBezTo>
                  <a:pt x="5484985" y="3378036"/>
                  <a:pt x="5480123" y="3371835"/>
                  <a:pt x="5470400" y="3371835"/>
                </a:cubicBezTo>
                <a:close/>
                <a:moveTo>
                  <a:pt x="5139108" y="3371835"/>
                </a:moveTo>
                <a:lnTo>
                  <a:pt x="5139108" y="3401898"/>
                </a:lnTo>
                <a:lnTo>
                  <a:pt x="5209802" y="3401898"/>
                </a:lnTo>
                <a:lnTo>
                  <a:pt x="5209802" y="3470250"/>
                </a:lnTo>
                <a:cubicBezTo>
                  <a:pt x="5207619" y="3477268"/>
                  <a:pt x="5203154" y="3480777"/>
                  <a:pt x="5196407" y="3480777"/>
                </a:cubicBezTo>
                <a:lnTo>
                  <a:pt x="5140894" y="3480777"/>
                </a:lnTo>
                <a:lnTo>
                  <a:pt x="5140894" y="3510840"/>
                </a:lnTo>
                <a:lnTo>
                  <a:pt x="5214267" y="3510840"/>
                </a:lnTo>
                <a:cubicBezTo>
                  <a:pt x="5230452" y="3510840"/>
                  <a:pt x="5239679" y="3500869"/>
                  <a:pt x="5241949" y="3480926"/>
                </a:cubicBezTo>
                <a:lnTo>
                  <a:pt x="5241949" y="3381062"/>
                </a:lnTo>
                <a:cubicBezTo>
                  <a:pt x="5241949" y="3374910"/>
                  <a:pt x="5238977" y="3371835"/>
                  <a:pt x="5233033" y="3371835"/>
                </a:cubicBezTo>
                <a:close/>
                <a:moveTo>
                  <a:pt x="5011414" y="3371835"/>
                </a:moveTo>
                <a:lnTo>
                  <a:pt x="5011414" y="3401898"/>
                </a:lnTo>
                <a:lnTo>
                  <a:pt x="5078387" y="3401898"/>
                </a:lnTo>
                <a:lnTo>
                  <a:pt x="5078387" y="3510840"/>
                </a:lnTo>
                <a:lnTo>
                  <a:pt x="5110533" y="3510840"/>
                </a:lnTo>
                <a:lnTo>
                  <a:pt x="5110533" y="3401898"/>
                </a:lnTo>
                <a:lnTo>
                  <a:pt x="5117528" y="3401898"/>
                </a:lnTo>
                <a:cubicBezTo>
                  <a:pt x="5120307" y="3401898"/>
                  <a:pt x="5121696" y="3399555"/>
                  <a:pt x="5121696" y="3394868"/>
                </a:cubicBezTo>
                <a:lnTo>
                  <a:pt x="5121696" y="3378565"/>
                </a:lnTo>
                <a:cubicBezTo>
                  <a:pt x="5121696" y="3374078"/>
                  <a:pt x="5119761" y="3371835"/>
                  <a:pt x="5115891" y="3371835"/>
                </a:cubicBezTo>
                <a:close/>
                <a:moveTo>
                  <a:pt x="4937893" y="3371835"/>
                </a:moveTo>
                <a:lnTo>
                  <a:pt x="4937893" y="3401898"/>
                </a:lnTo>
                <a:lnTo>
                  <a:pt x="4958282" y="3401898"/>
                </a:lnTo>
                <a:lnTo>
                  <a:pt x="4958282" y="3437319"/>
                </a:lnTo>
                <a:lnTo>
                  <a:pt x="4991024" y="3437319"/>
                </a:lnTo>
                <a:lnTo>
                  <a:pt x="4991024" y="3381955"/>
                </a:lnTo>
                <a:cubicBezTo>
                  <a:pt x="4991024" y="3375208"/>
                  <a:pt x="4988246" y="3371835"/>
                  <a:pt x="4982690" y="3371835"/>
                </a:cubicBezTo>
                <a:close/>
                <a:moveTo>
                  <a:pt x="4572222" y="3371835"/>
                </a:moveTo>
                <a:lnTo>
                  <a:pt x="4572222" y="3401898"/>
                </a:lnTo>
                <a:lnTo>
                  <a:pt x="4582045" y="3401898"/>
                </a:lnTo>
                <a:lnTo>
                  <a:pt x="4572222" y="3423746"/>
                </a:lnTo>
                <a:lnTo>
                  <a:pt x="4572222" y="3510840"/>
                </a:lnTo>
                <a:lnTo>
                  <a:pt x="4604369" y="3510840"/>
                </a:lnTo>
                <a:lnTo>
                  <a:pt x="4604369" y="3401898"/>
                </a:lnTo>
                <a:lnTo>
                  <a:pt x="4661965" y="3401898"/>
                </a:lnTo>
                <a:lnTo>
                  <a:pt x="4661965" y="3510840"/>
                </a:lnTo>
                <a:lnTo>
                  <a:pt x="4694261" y="3510840"/>
                </a:lnTo>
                <a:lnTo>
                  <a:pt x="4694261" y="3385229"/>
                </a:lnTo>
                <a:cubicBezTo>
                  <a:pt x="4694261" y="3376300"/>
                  <a:pt x="4689350" y="3371835"/>
                  <a:pt x="4679527" y="3371835"/>
                </a:cubicBezTo>
                <a:close/>
                <a:moveTo>
                  <a:pt x="4366690" y="3371835"/>
                </a:moveTo>
                <a:lnTo>
                  <a:pt x="4366690" y="3401898"/>
                </a:lnTo>
                <a:lnTo>
                  <a:pt x="4381276" y="3401898"/>
                </a:lnTo>
                <a:lnTo>
                  <a:pt x="4374578" y="3424341"/>
                </a:lnTo>
                <a:lnTo>
                  <a:pt x="4374578" y="3510840"/>
                </a:lnTo>
                <a:lnTo>
                  <a:pt x="4510991" y="3510840"/>
                </a:lnTo>
                <a:cubicBezTo>
                  <a:pt x="4518215" y="3510840"/>
                  <a:pt x="4524747" y="3508608"/>
                  <a:pt x="4530585" y="3504143"/>
                </a:cubicBezTo>
                <a:cubicBezTo>
                  <a:pt x="4537017" y="3499281"/>
                  <a:pt x="4541322" y="3492584"/>
                  <a:pt x="4543498" y="3484051"/>
                </a:cubicBezTo>
                <a:lnTo>
                  <a:pt x="4543498" y="3384336"/>
                </a:lnTo>
                <a:cubicBezTo>
                  <a:pt x="4543498" y="3377986"/>
                  <a:pt x="4541812" y="3373819"/>
                  <a:pt x="4538438" y="3371835"/>
                </a:cubicBezTo>
                <a:lnTo>
                  <a:pt x="4493492" y="3371835"/>
                </a:lnTo>
                <a:lnTo>
                  <a:pt x="4493492" y="3401898"/>
                </a:lnTo>
                <a:lnTo>
                  <a:pt x="4511351" y="3401898"/>
                </a:lnTo>
                <a:lnTo>
                  <a:pt x="4511351" y="3472326"/>
                </a:lnTo>
                <a:cubicBezTo>
                  <a:pt x="4511351" y="3477960"/>
                  <a:pt x="4508722" y="3480777"/>
                  <a:pt x="4503463" y="3480777"/>
                </a:cubicBezTo>
                <a:lnTo>
                  <a:pt x="4475781" y="3480777"/>
                </a:lnTo>
                <a:lnTo>
                  <a:pt x="4475781" y="3384320"/>
                </a:lnTo>
                <a:cubicBezTo>
                  <a:pt x="4475781" y="3377978"/>
                  <a:pt x="4474045" y="3373816"/>
                  <a:pt x="4470572" y="3371835"/>
                </a:cubicBezTo>
                <a:lnTo>
                  <a:pt x="4427561" y="3371835"/>
                </a:lnTo>
                <a:lnTo>
                  <a:pt x="4427561" y="3401898"/>
                </a:lnTo>
                <a:lnTo>
                  <a:pt x="4443634" y="3401898"/>
                </a:lnTo>
                <a:lnTo>
                  <a:pt x="4443634" y="3480777"/>
                </a:lnTo>
                <a:lnTo>
                  <a:pt x="4406725" y="3480777"/>
                </a:lnTo>
                <a:lnTo>
                  <a:pt x="4406725" y="3401898"/>
                </a:lnTo>
                <a:lnTo>
                  <a:pt x="4414762" y="3401898"/>
                </a:lnTo>
                <a:cubicBezTo>
                  <a:pt x="4414564" y="3398807"/>
                  <a:pt x="4414564" y="3392974"/>
                  <a:pt x="4414762" y="3384399"/>
                </a:cubicBezTo>
                <a:cubicBezTo>
                  <a:pt x="4414762" y="3378016"/>
                  <a:pt x="4413020" y="3373828"/>
                  <a:pt x="4409537" y="3371835"/>
                </a:cubicBezTo>
                <a:close/>
                <a:moveTo>
                  <a:pt x="4233192" y="3371835"/>
                </a:moveTo>
                <a:lnTo>
                  <a:pt x="4233192" y="3401898"/>
                </a:lnTo>
                <a:lnTo>
                  <a:pt x="4302099" y="3401898"/>
                </a:lnTo>
                <a:lnTo>
                  <a:pt x="4302099" y="3480777"/>
                </a:lnTo>
                <a:lnTo>
                  <a:pt x="4234233" y="3480777"/>
                </a:lnTo>
                <a:lnTo>
                  <a:pt x="4234233" y="3510840"/>
                </a:lnTo>
                <a:lnTo>
                  <a:pt x="4346450" y="3510840"/>
                </a:lnTo>
                <a:lnTo>
                  <a:pt x="4346450" y="3480777"/>
                </a:lnTo>
                <a:lnTo>
                  <a:pt x="4334246" y="3480777"/>
                </a:lnTo>
                <a:lnTo>
                  <a:pt x="4334246" y="3388629"/>
                </a:lnTo>
                <a:cubicBezTo>
                  <a:pt x="4334246" y="3384071"/>
                  <a:pt x="4332809" y="3380133"/>
                  <a:pt x="4329936" y="3376814"/>
                </a:cubicBezTo>
                <a:cubicBezTo>
                  <a:pt x="4327062" y="3373494"/>
                  <a:pt x="4323446" y="3371835"/>
                  <a:pt x="4319089" y="3371835"/>
                </a:cubicBezTo>
                <a:close/>
                <a:moveTo>
                  <a:pt x="4007270" y="3371835"/>
                </a:moveTo>
                <a:lnTo>
                  <a:pt x="4007270" y="3401898"/>
                </a:lnTo>
                <a:lnTo>
                  <a:pt x="4024386" y="3401898"/>
                </a:lnTo>
                <a:lnTo>
                  <a:pt x="4024386" y="3480777"/>
                </a:lnTo>
                <a:lnTo>
                  <a:pt x="4002954" y="3480777"/>
                </a:lnTo>
                <a:lnTo>
                  <a:pt x="4002954" y="3510840"/>
                </a:lnTo>
                <a:lnTo>
                  <a:pt x="4096567" y="3510840"/>
                </a:lnTo>
                <a:cubicBezTo>
                  <a:pt x="4104803" y="3510840"/>
                  <a:pt x="4112095" y="3507243"/>
                  <a:pt x="4118445" y="3500050"/>
                </a:cubicBezTo>
                <a:cubicBezTo>
                  <a:pt x="4124795" y="3492857"/>
                  <a:pt x="4127970" y="3484746"/>
                  <a:pt x="4127970" y="3475717"/>
                </a:cubicBezTo>
                <a:lnTo>
                  <a:pt x="4127970" y="3381062"/>
                </a:lnTo>
                <a:cubicBezTo>
                  <a:pt x="4127970" y="3374910"/>
                  <a:pt x="4125348" y="3371835"/>
                  <a:pt x="4120105" y="3371835"/>
                </a:cubicBezTo>
                <a:lnTo>
                  <a:pt x="4077815" y="3371835"/>
                </a:lnTo>
                <a:lnTo>
                  <a:pt x="4077815" y="3401898"/>
                </a:lnTo>
                <a:lnTo>
                  <a:pt x="4095823" y="3401898"/>
                </a:lnTo>
                <a:lnTo>
                  <a:pt x="4095823" y="3472919"/>
                </a:lnTo>
                <a:cubicBezTo>
                  <a:pt x="4095823" y="3478158"/>
                  <a:pt x="4093374" y="3480777"/>
                  <a:pt x="4088475" y="3480777"/>
                </a:cubicBezTo>
                <a:lnTo>
                  <a:pt x="4056533" y="3480777"/>
                </a:lnTo>
                <a:lnTo>
                  <a:pt x="4056533" y="3380306"/>
                </a:lnTo>
                <a:cubicBezTo>
                  <a:pt x="4056533" y="3374659"/>
                  <a:pt x="4054406" y="3371835"/>
                  <a:pt x="4050152" y="3371835"/>
                </a:cubicBezTo>
                <a:close/>
                <a:moveTo>
                  <a:pt x="3880022" y="3371835"/>
                </a:moveTo>
                <a:lnTo>
                  <a:pt x="3880022" y="3401898"/>
                </a:lnTo>
                <a:lnTo>
                  <a:pt x="3952502" y="3401898"/>
                </a:lnTo>
                <a:lnTo>
                  <a:pt x="3952502" y="3510840"/>
                </a:lnTo>
                <a:lnTo>
                  <a:pt x="3984649" y="3510840"/>
                </a:lnTo>
                <a:lnTo>
                  <a:pt x="3984649" y="3401749"/>
                </a:lnTo>
                <a:cubicBezTo>
                  <a:pt x="3984649" y="3391430"/>
                  <a:pt x="3984004" y="3384386"/>
                  <a:pt x="3982714" y="3380616"/>
                </a:cubicBezTo>
                <a:cubicBezTo>
                  <a:pt x="3980730" y="3374762"/>
                  <a:pt x="3976612" y="3371835"/>
                  <a:pt x="3970361" y="3371835"/>
                </a:cubicBezTo>
                <a:close/>
                <a:moveTo>
                  <a:pt x="3756197" y="3371835"/>
                </a:moveTo>
                <a:lnTo>
                  <a:pt x="3756197" y="3401898"/>
                </a:lnTo>
                <a:lnTo>
                  <a:pt x="3828677" y="3401898"/>
                </a:lnTo>
                <a:lnTo>
                  <a:pt x="3828677" y="3553851"/>
                </a:lnTo>
                <a:lnTo>
                  <a:pt x="3860824" y="3553851"/>
                </a:lnTo>
                <a:lnTo>
                  <a:pt x="3860824" y="3401749"/>
                </a:lnTo>
                <a:cubicBezTo>
                  <a:pt x="3860824" y="3391430"/>
                  <a:pt x="3860179" y="3384386"/>
                  <a:pt x="3858889" y="3380616"/>
                </a:cubicBezTo>
                <a:cubicBezTo>
                  <a:pt x="3856905" y="3374762"/>
                  <a:pt x="3852787" y="3371835"/>
                  <a:pt x="3846536" y="3371835"/>
                </a:cubicBezTo>
                <a:close/>
                <a:moveTo>
                  <a:pt x="3350943" y="3371835"/>
                </a:moveTo>
                <a:lnTo>
                  <a:pt x="3350943" y="3401898"/>
                </a:lnTo>
                <a:lnTo>
                  <a:pt x="3362254" y="3401898"/>
                </a:lnTo>
                <a:lnTo>
                  <a:pt x="3353324" y="3426571"/>
                </a:lnTo>
                <a:lnTo>
                  <a:pt x="3353324" y="3457039"/>
                </a:lnTo>
                <a:cubicBezTo>
                  <a:pt x="3353324" y="3473686"/>
                  <a:pt x="3358905" y="3487261"/>
                  <a:pt x="3370068" y="3497764"/>
                </a:cubicBezTo>
                <a:cubicBezTo>
                  <a:pt x="3381230" y="3508267"/>
                  <a:pt x="3395491" y="3513519"/>
                  <a:pt x="3412856" y="3513519"/>
                </a:cubicBezTo>
                <a:cubicBezTo>
                  <a:pt x="3427937" y="3513519"/>
                  <a:pt x="3440885" y="3510046"/>
                  <a:pt x="3451700" y="3503101"/>
                </a:cubicBezTo>
                <a:cubicBezTo>
                  <a:pt x="3463507" y="3495560"/>
                  <a:pt x="3471692" y="3484547"/>
                  <a:pt x="3476256" y="3470061"/>
                </a:cubicBezTo>
                <a:lnTo>
                  <a:pt x="3476256" y="3384932"/>
                </a:lnTo>
                <a:cubicBezTo>
                  <a:pt x="3476256" y="3376200"/>
                  <a:pt x="3471990" y="3371835"/>
                  <a:pt x="3463457" y="3371835"/>
                </a:cubicBezTo>
                <a:close/>
                <a:moveTo>
                  <a:pt x="3272660" y="3371835"/>
                </a:moveTo>
                <a:lnTo>
                  <a:pt x="3272660" y="3401898"/>
                </a:lnTo>
                <a:lnTo>
                  <a:pt x="3292007" y="3401898"/>
                </a:lnTo>
                <a:lnTo>
                  <a:pt x="3292007" y="3510840"/>
                </a:lnTo>
                <a:lnTo>
                  <a:pt x="3324154" y="3510840"/>
                </a:lnTo>
                <a:lnTo>
                  <a:pt x="3324154" y="3384336"/>
                </a:lnTo>
                <a:cubicBezTo>
                  <a:pt x="3324154" y="3381657"/>
                  <a:pt x="3323459" y="3379028"/>
                  <a:pt x="3322070" y="3376448"/>
                </a:cubicBezTo>
                <a:cubicBezTo>
                  <a:pt x="3320384" y="3373373"/>
                  <a:pt x="3318200" y="3371835"/>
                  <a:pt x="3315521" y="3371835"/>
                </a:cubicBezTo>
                <a:close/>
                <a:moveTo>
                  <a:pt x="3194823" y="3371835"/>
                </a:moveTo>
                <a:lnTo>
                  <a:pt x="3194823" y="3401898"/>
                </a:lnTo>
                <a:lnTo>
                  <a:pt x="3215212" y="3401898"/>
                </a:lnTo>
                <a:lnTo>
                  <a:pt x="3215212" y="3437319"/>
                </a:lnTo>
                <a:lnTo>
                  <a:pt x="3247954" y="3437319"/>
                </a:lnTo>
                <a:lnTo>
                  <a:pt x="3247954" y="3381955"/>
                </a:lnTo>
                <a:cubicBezTo>
                  <a:pt x="3247954" y="3375208"/>
                  <a:pt x="3245176" y="3371835"/>
                  <a:pt x="3239619" y="3371835"/>
                </a:cubicBezTo>
                <a:close/>
                <a:moveTo>
                  <a:pt x="3046738" y="3371835"/>
                </a:moveTo>
                <a:lnTo>
                  <a:pt x="3046738" y="3401898"/>
                </a:lnTo>
                <a:lnTo>
                  <a:pt x="3057454" y="3401898"/>
                </a:lnTo>
                <a:lnTo>
                  <a:pt x="3050459" y="3423153"/>
                </a:lnTo>
                <a:lnTo>
                  <a:pt x="3050459" y="3510840"/>
                </a:lnTo>
                <a:lnTo>
                  <a:pt x="3169223" y="3510840"/>
                </a:lnTo>
                <a:lnTo>
                  <a:pt x="3169223" y="3389248"/>
                </a:lnTo>
                <a:cubicBezTo>
                  <a:pt x="3169223" y="3384386"/>
                  <a:pt x="3167214" y="3380268"/>
                  <a:pt x="3163196" y="3376895"/>
                </a:cubicBezTo>
                <a:cubicBezTo>
                  <a:pt x="3159177" y="3373521"/>
                  <a:pt x="3154688" y="3371835"/>
                  <a:pt x="3149727" y="3371835"/>
                </a:cubicBezTo>
                <a:close/>
                <a:moveTo>
                  <a:pt x="2767388" y="3371835"/>
                </a:moveTo>
                <a:lnTo>
                  <a:pt x="2767388" y="3401898"/>
                </a:lnTo>
                <a:lnTo>
                  <a:pt x="2838080" y="3401898"/>
                </a:lnTo>
                <a:lnTo>
                  <a:pt x="2838080" y="3470250"/>
                </a:lnTo>
                <a:cubicBezTo>
                  <a:pt x="2835898" y="3477268"/>
                  <a:pt x="2831433" y="3480777"/>
                  <a:pt x="2824686" y="3480777"/>
                </a:cubicBezTo>
                <a:lnTo>
                  <a:pt x="2769173" y="3480777"/>
                </a:lnTo>
                <a:lnTo>
                  <a:pt x="2769173" y="3510840"/>
                </a:lnTo>
                <a:lnTo>
                  <a:pt x="2842546" y="3510840"/>
                </a:lnTo>
                <a:cubicBezTo>
                  <a:pt x="2858730" y="3510840"/>
                  <a:pt x="2867958" y="3500869"/>
                  <a:pt x="2870227" y="3480926"/>
                </a:cubicBezTo>
                <a:lnTo>
                  <a:pt x="2870227" y="3381062"/>
                </a:lnTo>
                <a:cubicBezTo>
                  <a:pt x="2870227" y="3374910"/>
                  <a:pt x="2867255" y="3371835"/>
                  <a:pt x="2861311" y="3371835"/>
                </a:cubicBezTo>
                <a:close/>
                <a:moveTo>
                  <a:pt x="2356920" y="3371835"/>
                </a:moveTo>
                <a:lnTo>
                  <a:pt x="2356920" y="3401898"/>
                </a:lnTo>
                <a:lnTo>
                  <a:pt x="2371505" y="3401898"/>
                </a:lnTo>
                <a:lnTo>
                  <a:pt x="2364807" y="3424341"/>
                </a:lnTo>
                <a:lnTo>
                  <a:pt x="2364807" y="3510840"/>
                </a:lnTo>
                <a:lnTo>
                  <a:pt x="2501220" y="3510840"/>
                </a:lnTo>
                <a:cubicBezTo>
                  <a:pt x="2508444" y="3510840"/>
                  <a:pt x="2514976" y="3508608"/>
                  <a:pt x="2520814" y="3504143"/>
                </a:cubicBezTo>
                <a:cubicBezTo>
                  <a:pt x="2527246" y="3499281"/>
                  <a:pt x="2531551" y="3492584"/>
                  <a:pt x="2533727" y="3484051"/>
                </a:cubicBezTo>
                <a:lnTo>
                  <a:pt x="2533727" y="3384336"/>
                </a:lnTo>
                <a:cubicBezTo>
                  <a:pt x="2533727" y="3377986"/>
                  <a:pt x="2532041" y="3373819"/>
                  <a:pt x="2528667" y="3371835"/>
                </a:cubicBezTo>
                <a:lnTo>
                  <a:pt x="2483721" y="3371835"/>
                </a:lnTo>
                <a:lnTo>
                  <a:pt x="2483721" y="3401898"/>
                </a:lnTo>
                <a:lnTo>
                  <a:pt x="2501580" y="3401898"/>
                </a:lnTo>
                <a:lnTo>
                  <a:pt x="2501580" y="3472326"/>
                </a:lnTo>
                <a:cubicBezTo>
                  <a:pt x="2501580" y="3477960"/>
                  <a:pt x="2498951" y="3480777"/>
                  <a:pt x="2493692" y="3480777"/>
                </a:cubicBezTo>
                <a:lnTo>
                  <a:pt x="2466011" y="3480777"/>
                </a:lnTo>
                <a:lnTo>
                  <a:pt x="2466011" y="3384320"/>
                </a:lnTo>
                <a:cubicBezTo>
                  <a:pt x="2466011" y="3377978"/>
                  <a:pt x="2464274" y="3373816"/>
                  <a:pt x="2460801" y="3371835"/>
                </a:cubicBezTo>
                <a:lnTo>
                  <a:pt x="2417790" y="3371835"/>
                </a:lnTo>
                <a:lnTo>
                  <a:pt x="2417790" y="3401898"/>
                </a:lnTo>
                <a:lnTo>
                  <a:pt x="2433864" y="3401898"/>
                </a:lnTo>
                <a:lnTo>
                  <a:pt x="2433864" y="3480777"/>
                </a:lnTo>
                <a:lnTo>
                  <a:pt x="2396954" y="3480777"/>
                </a:lnTo>
                <a:lnTo>
                  <a:pt x="2396954" y="3401898"/>
                </a:lnTo>
                <a:lnTo>
                  <a:pt x="2404991" y="3401898"/>
                </a:lnTo>
                <a:cubicBezTo>
                  <a:pt x="2404793" y="3398807"/>
                  <a:pt x="2404793" y="3392974"/>
                  <a:pt x="2404991" y="3384399"/>
                </a:cubicBezTo>
                <a:cubicBezTo>
                  <a:pt x="2404991" y="3378016"/>
                  <a:pt x="2403249" y="3373828"/>
                  <a:pt x="2399766" y="3371835"/>
                </a:cubicBezTo>
                <a:close/>
                <a:moveTo>
                  <a:pt x="2280422" y="3371835"/>
                </a:moveTo>
                <a:lnTo>
                  <a:pt x="2280422" y="3401898"/>
                </a:lnTo>
                <a:lnTo>
                  <a:pt x="2300811" y="3401898"/>
                </a:lnTo>
                <a:lnTo>
                  <a:pt x="2300811" y="3437319"/>
                </a:lnTo>
                <a:lnTo>
                  <a:pt x="2333554" y="3437319"/>
                </a:lnTo>
                <a:lnTo>
                  <a:pt x="2333554" y="3381955"/>
                </a:lnTo>
                <a:cubicBezTo>
                  <a:pt x="2333554" y="3375208"/>
                  <a:pt x="2330776" y="3371835"/>
                  <a:pt x="2325220" y="3371835"/>
                </a:cubicBezTo>
                <a:close/>
                <a:moveTo>
                  <a:pt x="1983659" y="3371835"/>
                </a:moveTo>
                <a:lnTo>
                  <a:pt x="1983659" y="3401898"/>
                </a:lnTo>
                <a:lnTo>
                  <a:pt x="2071170" y="3401898"/>
                </a:lnTo>
                <a:lnTo>
                  <a:pt x="2071170" y="3510840"/>
                </a:lnTo>
                <a:lnTo>
                  <a:pt x="2103466" y="3510840"/>
                </a:lnTo>
                <a:lnTo>
                  <a:pt x="2103466" y="3401749"/>
                </a:lnTo>
                <a:cubicBezTo>
                  <a:pt x="2103466" y="3391430"/>
                  <a:pt x="2102821" y="3384386"/>
                  <a:pt x="2101531" y="3380616"/>
                </a:cubicBezTo>
                <a:cubicBezTo>
                  <a:pt x="2099547" y="3374762"/>
                  <a:pt x="2095380" y="3371835"/>
                  <a:pt x="2089029" y="3371835"/>
                </a:cubicBezTo>
                <a:close/>
                <a:moveTo>
                  <a:pt x="1812209" y="3371835"/>
                </a:moveTo>
                <a:lnTo>
                  <a:pt x="1812209" y="3401898"/>
                </a:lnTo>
                <a:lnTo>
                  <a:pt x="1832748" y="3401898"/>
                </a:lnTo>
                <a:lnTo>
                  <a:pt x="1832748" y="3480777"/>
                </a:lnTo>
                <a:lnTo>
                  <a:pt x="1807894" y="3480777"/>
                </a:lnTo>
                <a:lnTo>
                  <a:pt x="1807894" y="3510840"/>
                </a:lnTo>
                <a:lnTo>
                  <a:pt x="1864895" y="3510840"/>
                </a:lnTo>
                <a:lnTo>
                  <a:pt x="1864895" y="3381657"/>
                </a:lnTo>
                <a:cubicBezTo>
                  <a:pt x="1864895" y="3375109"/>
                  <a:pt x="1862464" y="3371835"/>
                  <a:pt x="1857602" y="3371835"/>
                </a:cubicBezTo>
                <a:close/>
                <a:moveTo>
                  <a:pt x="1729610" y="3371835"/>
                </a:moveTo>
                <a:lnTo>
                  <a:pt x="1729610" y="3401898"/>
                </a:lnTo>
                <a:lnTo>
                  <a:pt x="1748957" y="3401898"/>
                </a:lnTo>
                <a:lnTo>
                  <a:pt x="1748957" y="3510840"/>
                </a:lnTo>
                <a:lnTo>
                  <a:pt x="1781104" y="3510840"/>
                </a:lnTo>
                <a:lnTo>
                  <a:pt x="1781104" y="3384336"/>
                </a:lnTo>
                <a:cubicBezTo>
                  <a:pt x="1781104" y="3381657"/>
                  <a:pt x="1780410" y="3379028"/>
                  <a:pt x="1779021" y="3376448"/>
                </a:cubicBezTo>
                <a:cubicBezTo>
                  <a:pt x="1777334" y="3373373"/>
                  <a:pt x="1775151" y="3371835"/>
                  <a:pt x="1772472" y="3371835"/>
                </a:cubicBezTo>
                <a:close/>
                <a:moveTo>
                  <a:pt x="1581675" y="3371835"/>
                </a:moveTo>
                <a:lnTo>
                  <a:pt x="1581675" y="3401898"/>
                </a:lnTo>
                <a:lnTo>
                  <a:pt x="1594474" y="3401898"/>
                </a:lnTo>
                <a:lnTo>
                  <a:pt x="1583759" y="3427696"/>
                </a:lnTo>
                <a:lnTo>
                  <a:pt x="1583759" y="3480777"/>
                </a:lnTo>
                <a:lnTo>
                  <a:pt x="1569471" y="3480777"/>
                </a:lnTo>
                <a:lnTo>
                  <a:pt x="1569471" y="3510840"/>
                </a:lnTo>
                <a:lnTo>
                  <a:pt x="1615905" y="3510840"/>
                </a:lnTo>
                <a:lnTo>
                  <a:pt x="1615905" y="3401898"/>
                </a:lnTo>
                <a:lnTo>
                  <a:pt x="1671418" y="3401898"/>
                </a:lnTo>
                <a:lnTo>
                  <a:pt x="1671418" y="3510840"/>
                </a:lnTo>
                <a:lnTo>
                  <a:pt x="1703565" y="3510840"/>
                </a:lnTo>
                <a:lnTo>
                  <a:pt x="1703565" y="3390438"/>
                </a:lnTo>
                <a:cubicBezTo>
                  <a:pt x="1703565" y="3378036"/>
                  <a:pt x="1698703" y="3371835"/>
                  <a:pt x="1688980" y="3371835"/>
                </a:cubicBezTo>
                <a:close/>
                <a:moveTo>
                  <a:pt x="1488359" y="3371835"/>
                </a:moveTo>
                <a:lnTo>
                  <a:pt x="1488359" y="3401898"/>
                </a:lnTo>
                <a:lnTo>
                  <a:pt x="1508898" y="3401898"/>
                </a:lnTo>
                <a:lnTo>
                  <a:pt x="1508898" y="3480777"/>
                </a:lnTo>
                <a:lnTo>
                  <a:pt x="1484044" y="3480777"/>
                </a:lnTo>
                <a:lnTo>
                  <a:pt x="1484044" y="3510840"/>
                </a:lnTo>
                <a:lnTo>
                  <a:pt x="1541044" y="3510840"/>
                </a:lnTo>
                <a:lnTo>
                  <a:pt x="1541044" y="3381657"/>
                </a:lnTo>
                <a:cubicBezTo>
                  <a:pt x="1541044" y="3375109"/>
                  <a:pt x="1538614" y="3371835"/>
                  <a:pt x="1533752" y="3371835"/>
                </a:cubicBezTo>
                <a:close/>
                <a:moveTo>
                  <a:pt x="1334023" y="3371835"/>
                </a:moveTo>
                <a:lnTo>
                  <a:pt x="1334023" y="3401898"/>
                </a:lnTo>
                <a:lnTo>
                  <a:pt x="1346823" y="3401898"/>
                </a:lnTo>
                <a:lnTo>
                  <a:pt x="1336107" y="3427696"/>
                </a:lnTo>
                <a:lnTo>
                  <a:pt x="1336107" y="3480777"/>
                </a:lnTo>
                <a:lnTo>
                  <a:pt x="1321820" y="3480777"/>
                </a:lnTo>
                <a:lnTo>
                  <a:pt x="1321820" y="3510840"/>
                </a:lnTo>
                <a:lnTo>
                  <a:pt x="1368254" y="3510840"/>
                </a:lnTo>
                <a:lnTo>
                  <a:pt x="1368254" y="3401898"/>
                </a:lnTo>
                <a:lnTo>
                  <a:pt x="1423767" y="3401898"/>
                </a:lnTo>
                <a:lnTo>
                  <a:pt x="1423767" y="3510840"/>
                </a:lnTo>
                <a:lnTo>
                  <a:pt x="1455915" y="3510840"/>
                </a:lnTo>
                <a:lnTo>
                  <a:pt x="1455915" y="3390438"/>
                </a:lnTo>
                <a:cubicBezTo>
                  <a:pt x="1455915" y="3378036"/>
                  <a:pt x="1451052" y="3371835"/>
                  <a:pt x="1441329" y="3371835"/>
                </a:cubicBezTo>
                <a:close/>
                <a:moveTo>
                  <a:pt x="1040684" y="3371835"/>
                </a:moveTo>
                <a:lnTo>
                  <a:pt x="1040684" y="3401898"/>
                </a:lnTo>
                <a:lnTo>
                  <a:pt x="1061222" y="3401898"/>
                </a:lnTo>
                <a:lnTo>
                  <a:pt x="1061222" y="3480777"/>
                </a:lnTo>
                <a:lnTo>
                  <a:pt x="1036367" y="3480777"/>
                </a:lnTo>
                <a:lnTo>
                  <a:pt x="1036367" y="3510840"/>
                </a:lnTo>
                <a:lnTo>
                  <a:pt x="1093369" y="3510840"/>
                </a:lnTo>
                <a:lnTo>
                  <a:pt x="1093369" y="3381657"/>
                </a:lnTo>
                <a:cubicBezTo>
                  <a:pt x="1093369" y="3375109"/>
                  <a:pt x="1090938" y="3371835"/>
                  <a:pt x="1086076" y="3371835"/>
                </a:cubicBezTo>
                <a:close/>
                <a:moveTo>
                  <a:pt x="958083" y="3371835"/>
                </a:moveTo>
                <a:lnTo>
                  <a:pt x="958083" y="3401898"/>
                </a:lnTo>
                <a:lnTo>
                  <a:pt x="977430" y="3401898"/>
                </a:lnTo>
                <a:lnTo>
                  <a:pt x="977430" y="3510840"/>
                </a:lnTo>
                <a:lnTo>
                  <a:pt x="1009578" y="3510840"/>
                </a:lnTo>
                <a:lnTo>
                  <a:pt x="1009578" y="3384336"/>
                </a:lnTo>
                <a:cubicBezTo>
                  <a:pt x="1009578" y="3381657"/>
                  <a:pt x="1008883" y="3379028"/>
                  <a:pt x="1007494" y="3376448"/>
                </a:cubicBezTo>
                <a:cubicBezTo>
                  <a:pt x="1005807" y="3373373"/>
                  <a:pt x="1003625" y="3371835"/>
                  <a:pt x="1000946" y="3371835"/>
                </a:cubicBezTo>
                <a:close/>
                <a:moveTo>
                  <a:pt x="7183639" y="3370346"/>
                </a:moveTo>
                <a:lnTo>
                  <a:pt x="7165850" y="3429580"/>
                </a:lnTo>
                <a:lnTo>
                  <a:pt x="7182667" y="3429580"/>
                </a:lnTo>
                <a:lnTo>
                  <a:pt x="7192164" y="3402196"/>
                </a:lnTo>
                <a:cubicBezTo>
                  <a:pt x="7198698" y="3403287"/>
                  <a:pt x="7203271" y="3406115"/>
                  <a:pt x="7205884" y="3410679"/>
                </a:cubicBezTo>
                <a:lnTo>
                  <a:pt x="7205884" y="3480777"/>
                </a:lnTo>
                <a:lnTo>
                  <a:pt x="7148288" y="3480777"/>
                </a:lnTo>
                <a:lnTo>
                  <a:pt x="7148288" y="3429475"/>
                </a:lnTo>
                <a:lnTo>
                  <a:pt x="7156850" y="3401898"/>
                </a:lnTo>
                <a:lnTo>
                  <a:pt x="7164510" y="3401898"/>
                </a:lnTo>
                <a:lnTo>
                  <a:pt x="7164510" y="3379462"/>
                </a:lnTo>
                <a:cubicBezTo>
                  <a:pt x="7164510" y="3374377"/>
                  <a:pt x="7162477" y="3371835"/>
                  <a:pt x="7158408" y="3371835"/>
                </a:cubicBezTo>
                <a:lnTo>
                  <a:pt x="7113909" y="3371835"/>
                </a:lnTo>
                <a:lnTo>
                  <a:pt x="7113909" y="3401898"/>
                </a:lnTo>
                <a:lnTo>
                  <a:pt x="7125219" y="3401898"/>
                </a:lnTo>
                <a:lnTo>
                  <a:pt x="7115992" y="3426866"/>
                </a:lnTo>
                <a:lnTo>
                  <a:pt x="7115992" y="3510840"/>
                </a:lnTo>
                <a:lnTo>
                  <a:pt x="7238031" y="3510840"/>
                </a:lnTo>
                <a:lnTo>
                  <a:pt x="7238031" y="3409935"/>
                </a:lnTo>
                <a:cubicBezTo>
                  <a:pt x="7236253" y="3397136"/>
                  <a:pt x="7230031" y="3387164"/>
                  <a:pt x="7219365" y="3380020"/>
                </a:cubicBezTo>
                <a:cubicBezTo>
                  <a:pt x="7209598" y="3373571"/>
                  <a:pt x="7197689" y="3370346"/>
                  <a:pt x="7183639" y="3370346"/>
                </a:cubicBezTo>
                <a:close/>
                <a:moveTo>
                  <a:pt x="2202069" y="3370346"/>
                </a:moveTo>
                <a:lnTo>
                  <a:pt x="2184279" y="3429580"/>
                </a:lnTo>
                <a:lnTo>
                  <a:pt x="2201097" y="3429580"/>
                </a:lnTo>
                <a:lnTo>
                  <a:pt x="2210594" y="3402196"/>
                </a:lnTo>
                <a:cubicBezTo>
                  <a:pt x="2217127" y="3403287"/>
                  <a:pt x="2221700" y="3406115"/>
                  <a:pt x="2224314" y="3410679"/>
                </a:cubicBezTo>
                <a:lnTo>
                  <a:pt x="2224314" y="3480777"/>
                </a:lnTo>
                <a:lnTo>
                  <a:pt x="2166717" y="3480777"/>
                </a:lnTo>
                <a:lnTo>
                  <a:pt x="2166717" y="3429475"/>
                </a:lnTo>
                <a:lnTo>
                  <a:pt x="2175280" y="3401898"/>
                </a:lnTo>
                <a:lnTo>
                  <a:pt x="2182940" y="3401898"/>
                </a:lnTo>
                <a:lnTo>
                  <a:pt x="2182940" y="3379462"/>
                </a:lnTo>
                <a:cubicBezTo>
                  <a:pt x="2182940" y="3374377"/>
                  <a:pt x="2180906" y="3371835"/>
                  <a:pt x="2176838" y="3371835"/>
                </a:cubicBezTo>
                <a:lnTo>
                  <a:pt x="2132339" y="3371835"/>
                </a:lnTo>
                <a:lnTo>
                  <a:pt x="2132339" y="3401898"/>
                </a:lnTo>
                <a:lnTo>
                  <a:pt x="2143649" y="3401898"/>
                </a:lnTo>
                <a:lnTo>
                  <a:pt x="2134422" y="3426866"/>
                </a:lnTo>
                <a:lnTo>
                  <a:pt x="2134422" y="3510840"/>
                </a:lnTo>
                <a:lnTo>
                  <a:pt x="2256461" y="3510840"/>
                </a:lnTo>
                <a:lnTo>
                  <a:pt x="2256461" y="3409935"/>
                </a:lnTo>
                <a:cubicBezTo>
                  <a:pt x="2254682" y="3397136"/>
                  <a:pt x="2248461" y="3387164"/>
                  <a:pt x="2237794" y="3380020"/>
                </a:cubicBezTo>
                <a:cubicBezTo>
                  <a:pt x="2228028" y="3373571"/>
                  <a:pt x="2216119" y="3370346"/>
                  <a:pt x="2202069" y="3370346"/>
                </a:cubicBezTo>
                <a:close/>
                <a:moveTo>
                  <a:pt x="10228286" y="3369156"/>
                </a:moveTo>
                <a:cubicBezTo>
                  <a:pt x="10211915" y="3369156"/>
                  <a:pt x="10199612" y="3373720"/>
                  <a:pt x="10191376" y="3382848"/>
                </a:cubicBezTo>
                <a:cubicBezTo>
                  <a:pt x="10189491" y="3378185"/>
                  <a:pt x="10186465" y="3374514"/>
                  <a:pt x="10182298" y="3371835"/>
                </a:cubicBezTo>
                <a:lnTo>
                  <a:pt x="10150895" y="3371835"/>
                </a:lnTo>
                <a:lnTo>
                  <a:pt x="10150895" y="3401898"/>
                </a:lnTo>
                <a:lnTo>
                  <a:pt x="10170392" y="3401898"/>
                </a:lnTo>
                <a:cubicBezTo>
                  <a:pt x="10164538" y="3412203"/>
                  <a:pt x="10161611" y="3419584"/>
                  <a:pt x="10161611" y="3424043"/>
                </a:cubicBezTo>
                <a:lnTo>
                  <a:pt x="10161611" y="3510840"/>
                </a:lnTo>
                <a:lnTo>
                  <a:pt x="10193758" y="3510840"/>
                </a:lnTo>
                <a:lnTo>
                  <a:pt x="10193758" y="3424041"/>
                </a:lnTo>
                <a:cubicBezTo>
                  <a:pt x="10193758" y="3416113"/>
                  <a:pt x="10197048" y="3409770"/>
                  <a:pt x="10203629" y="3405014"/>
                </a:cubicBezTo>
                <a:cubicBezTo>
                  <a:pt x="10209215" y="3400853"/>
                  <a:pt x="10215697" y="3398773"/>
                  <a:pt x="10223077" y="3398773"/>
                </a:cubicBezTo>
                <a:cubicBezTo>
                  <a:pt x="10239829" y="3398773"/>
                  <a:pt x="10249751" y="3405149"/>
                  <a:pt x="10252842" y="3417902"/>
                </a:cubicBezTo>
                <a:lnTo>
                  <a:pt x="10252842" y="3480777"/>
                </a:lnTo>
                <a:lnTo>
                  <a:pt x="10212956" y="3480777"/>
                </a:lnTo>
                <a:lnTo>
                  <a:pt x="10212956" y="3510840"/>
                </a:lnTo>
                <a:lnTo>
                  <a:pt x="10284989" y="3510840"/>
                </a:lnTo>
                <a:lnTo>
                  <a:pt x="10284989" y="3419757"/>
                </a:lnTo>
                <a:cubicBezTo>
                  <a:pt x="10283303" y="3404180"/>
                  <a:pt x="10277325" y="3391852"/>
                  <a:pt x="10267055" y="3382774"/>
                </a:cubicBezTo>
                <a:cubicBezTo>
                  <a:pt x="10256786" y="3373695"/>
                  <a:pt x="10243863" y="3369156"/>
                  <a:pt x="10228286" y="3369156"/>
                </a:cubicBezTo>
                <a:close/>
                <a:moveTo>
                  <a:pt x="8790010" y="3369156"/>
                </a:moveTo>
                <a:cubicBezTo>
                  <a:pt x="8773640" y="3369156"/>
                  <a:pt x="8761336" y="3373720"/>
                  <a:pt x="8753102" y="3382848"/>
                </a:cubicBezTo>
                <a:cubicBezTo>
                  <a:pt x="8751216" y="3378185"/>
                  <a:pt x="8748190" y="3374514"/>
                  <a:pt x="8744023" y="3371835"/>
                </a:cubicBezTo>
                <a:lnTo>
                  <a:pt x="8712620" y="3371835"/>
                </a:lnTo>
                <a:lnTo>
                  <a:pt x="8712620" y="3401898"/>
                </a:lnTo>
                <a:lnTo>
                  <a:pt x="8732116" y="3401898"/>
                </a:lnTo>
                <a:cubicBezTo>
                  <a:pt x="8726263" y="3412203"/>
                  <a:pt x="8723336" y="3419584"/>
                  <a:pt x="8723336" y="3424043"/>
                </a:cubicBezTo>
                <a:lnTo>
                  <a:pt x="8723336" y="3510840"/>
                </a:lnTo>
                <a:lnTo>
                  <a:pt x="8755482" y="3510840"/>
                </a:lnTo>
                <a:lnTo>
                  <a:pt x="8755482" y="3424041"/>
                </a:lnTo>
                <a:cubicBezTo>
                  <a:pt x="8755482" y="3416113"/>
                  <a:pt x="8758773" y="3409770"/>
                  <a:pt x="8765354" y="3405014"/>
                </a:cubicBezTo>
                <a:cubicBezTo>
                  <a:pt x="8770940" y="3400853"/>
                  <a:pt x="8777422" y="3398773"/>
                  <a:pt x="8784802" y="3398773"/>
                </a:cubicBezTo>
                <a:cubicBezTo>
                  <a:pt x="8801554" y="3398773"/>
                  <a:pt x="8811476" y="3405149"/>
                  <a:pt x="8814568" y="3417902"/>
                </a:cubicBezTo>
                <a:lnTo>
                  <a:pt x="8814568" y="3480777"/>
                </a:lnTo>
                <a:lnTo>
                  <a:pt x="8774682" y="3480777"/>
                </a:lnTo>
                <a:lnTo>
                  <a:pt x="8774682" y="3510840"/>
                </a:lnTo>
                <a:lnTo>
                  <a:pt x="8846714" y="3510840"/>
                </a:lnTo>
                <a:lnTo>
                  <a:pt x="8846714" y="3419757"/>
                </a:lnTo>
                <a:cubicBezTo>
                  <a:pt x="8845028" y="3404180"/>
                  <a:pt x="8839050" y="3391852"/>
                  <a:pt x="8828780" y="3382774"/>
                </a:cubicBezTo>
                <a:cubicBezTo>
                  <a:pt x="8818511" y="3373695"/>
                  <a:pt x="8805588" y="3369156"/>
                  <a:pt x="8790010" y="3369156"/>
                </a:cubicBezTo>
                <a:close/>
                <a:moveTo>
                  <a:pt x="8266136" y="3369156"/>
                </a:moveTo>
                <a:cubicBezTo>
                  <a:pt x="8249764" y="3369156"/>
                  <a:pt x="8237461" y="3373720"/>
                  <a:pt x="8229226" y="3382848"/>
                </a:cubicBezTo>
                <a:cubicBezTo>
                  <a:pt x="8227341" y="3378185"/>
                  <a:pt x="8224315" y="3374514"/>
                  <a:pt x="8220148" y="3371835"/>
                </a:cubicBezTo>
                <a:lnTo>
                  <a:pt x="8188745" y="3371835"/>
                </a:lnTo>
                <a:lnTo>
                  <a:pt x="8188745" y="3401898"/>
                </a:lnTo>
                <a:lnTo>
                  <a:pt x="8208242" y="3401898"/>
                </a:lnTo>
                <a:cubicBezTo>
                  <a:pt x="8202388" y="3412203"/>
                  <a:pt x="8199460" y="3419584"/>
                  <a:pt x="8199460" y="3424043"/>
                </a:cubicBezTo>
                <a:lnTo>
                  <a:pt x="8199460" y="3510840"/>
                </a:lnTo>
                <a:lnTo>
                  <a:pt x="8231608" y="3510840"/>
                </a:lnTo>
                <a:lnTo>
                  <a:pt x="8231608" y="3424041"/>
                </a:lnTo>
                <a:cubicBezTo>
                  <a:pt x="8231608" y="3416113"/>
                  <a:pt x="8234898" y="3409770"/>
                  <a:pt x="8241479" y="3405014"/>
                </a:cubicBezTo>
                <a:cubicBezTo>
                  <a:pt x="8247064" y="3400853"/>
                  <a:pt x="8253548" y="3398773"/>
                  <a:pt x="8260926" y="3398773"/>
                </a:cubicBezTo>
                <a:cubicBezTo>
                  <a:pt x="8277679" y="3398773"/>
                  <a:pt x="8287601" y="3405149"/>
                  <a:pt x="8290692" y="3417902"/>
                </a:cubicBezTo>
                <a:lnTo>
                  <a:pt x="8290692" y="3480777"/>
                </a:lnTo>
                <a:lnTo>
                  <a:pt x="8250806" y="3480777"/>
                </a:lnTo>
                <a:lnTo>
                  <a:pt x="8250806" y="3510840"/>
                </a:lnTo>
                <a:lnTo>
                  <a:pt x="8322839" y="3510840"/>
                </a:lnTo>
                <a:lnTo>
                  <a:pt x="8322839" y="3419757"/>
                </a:lnTo>
                <a:cubicBezTo>
                  <a:pt x="8321152" y="3404180"/>
                  <a:pt x="8315174" y="3391852"/>
                  <a:pt x="8304906" y="3382774"/>
                </a:cubicBezTo>
                <a:cubicBezTo>
                  <a:pt x="8294636" y="3373695"/>
                  <a:pt x="8281713" y="3369156"/>
                  <a:pt x="8266136" y="3369156"/>
                </a:cubicBezTo>
                <a:close/>
                <a:moveTo>
                  <a:pt x="6542111" y="3369156"/>
                </a:moveTo>
                <a:cubicBezTo>
                  <a:pt x="6525740" y="3369156"/>
                  <a:pt x="6513437" y="3373720"/>
                  <a:pt x="6505202" y="3382848"/>
                </a:cubicBezTo>
                <a:cubicBezTo>
                  <a:pt x="6503317" y="3378185"/>
                  <a:pt x="6500290" y="3374514"/>
                  <a:pt x="6496123" y="3371835"/>
                </a:cubicBezTo>
                <a:lnTo>
                  <a:pt x="6464720" y="3371835"/>
                </a:lnTo>
                <a:lnTo>
                  <a:pt x="6464720" y="3401898"/>
                </a:lnTo>
                <a:lnTo>
                  <a:pt x="6484217" y="3401898"/>
                </a:lnTo>
                <a:cubicBezTo>
                  <a:pt x="6478363" y="3412203"/>
                  <a:pt x="6475436" y="3419584"/>
                  <a:pt x="6475436" y="3424043"/>
                </a:cubicBezTo>
                <a:lnTo>
                  <a:pt x="6475436" y="3510840"/>
                </a:lnTo>
                <a:lnTo>
                  <a:pt x="6507583" y="3510840"/>
                </a:lnTo>
                <a:lnTo>
                  <a:pt x="6507583" y="3424041"/>
                </a:lnTo>
                <a:cubicBezTo>
                  <a:pt x="6507583" y="3416113"/>
                  <a:pt x="6510873" y="3409770"/>
                  <a:pt x="6517454" y="3405014"/>
                </a:cubicBezTo>
                <a:cubicBezTo>
                  <a:pt x="6523040" y="3400853"/>
                  <a:pt x="6529523" y="3398773"/>
                  <a:pt x="6536902" y="3398773"/>
                </a:cubicBezTo>
                <a:cubicBezTo>
                  <a:pt x="6553654" y="3398773"/>
                  <a:pt x="6563576" y="3405149"/>
                  <a:pt x="6566668" y="3417902"/>
                </a:cubicBezTo>
                <a:lnTo>
                  <a:pt x="6566668" y="3480777"/>
                </a:lnTo>
                <a:lnTo>
                  <a:pt x="6526782" y="3480777"/>
                </a:lnTo>
                <a:lnTo>
                  <a:pt x="6526782" y="3510840"/>
                </a:lnTo>
                <a:lnTo>
                  <a:pt x="6598814" y="3510840"/>
                </a:lnTo>
                <a:lnTo>
                  <a:pt x="6598814" y="3419757"/>
                </a:lnTo>
                <a:cubicBezTo>
                  <a:pt x="6597128" y="3404180"/>
                  <a:pt x="6591150" y="3391852"/>
                  <a:pt x="6580881" y="3382774"/>
                </a:cubicBezTo>
                <a:cubicBezTo>
                  <a:pt x="6570611" y="3373695"/>
                  <a:pt x="6557688" y="3369156"/>
                  <a:pt x="6542111" y="3369156"/>
                </a:cubicBezTo>
                <a:close/>
                <a:moveTo>
                  <a:pt x="3579841" y="3369156"/>
                </a:moveTo>
                <a:cubicBezTo>
                  <a:pt x="3563469" y="3369156"/>
                  <a:pt x="3551166" y="3373720"/>
                  <a:pt x="3542931" y="3382848"/>
                </a:cubicBezTo>
                <a:cubicBezTo>
                  <a:pt x="3541047" y="3378185"/>
                  <a:pt x="3538020" y="3374514"/>
                  <a:pt x="3533852" y="3371835"/>
                </a:cubicBezTo>
                <a:lnTo>
                  <a:pt x="3502450" y="3371835"/>
                </a:lnTo>
                <a:lnTo>
                  <a:pt x="3502450" y="3401898"/>
                </a:lnTo>
                <a:lnTo>
                  <a:pt x="3521947" y="3401898"/>
                </a:lnTo>
                <a:cubicBezTo>
                  <a:pt x="3516093" y="3412203"/>
                  <a:pt x="3513165" y="3419584"/>
                  <a:pt x="3513165" y="3424043"/>
                </a:cubicBezTo>
                <a:lnTo>
                  <a:pt x="3513165" y="3510840"/>
                </a:lnTo>
                <a:lnTo>
                  <a:pt x="3545312" y="3510840"/>
                </a:lnTo>
                <a:lnTo>
                  <a:pt x="3545312" y="3424041"/>
                </a:lnTo>
                <a:cubicBezTo>
                  <a:pt x="3545312" y="3416113"/>
                  <a:pt x="3548602" y="3409770"/>
                  <a:pt x="3555183" y="3405014"/>
                </a:cubicBezTo>
                <a:cubicBezTo>
                  <a:pt x="3560770" y="3400853"/>
                  <a:pt x="3567252" y="3398773"/>
                  <a:pt x="3574632" y="3398773"/>
                </a:cubicBezTo>
                <a:cubicBezTo>
                  <a:pt x="3591384" y="3398773"/>
                  <a:pt x="3601306" y="3405149"/>
                  <a:pt x="3604397" y="3417902"/>
                </a:cubicBezTo>
                <a:lnTo>
                  <a:pt x="3604397" y="3480777"/>
                </a:lnTo>
                <a:lnTo>
                  <a:pt x="3564512" y="3480777"/>
                </a:lnTo>
                <a:lnTo>
                  <a:pt x="3564512" y="3510840"/>
                </a:lnTo>
                <a:lnTo>
                  <a:pt x="3636544" y="3510840"/>
                </a:lnTo>
                <a:lnTo>
                  <a:pt x="3636544" y="3419757"/>
                </a:lnTo>
                <a:cubicBezTo>
                  <a:pt x="3634858" y="3404180"/>
                  <a:pt x="3628879" y="3391852"/>
                  <a:pt x="3618610" y="3382774"/>
                </a:cubicBezTo>
                <a:cubicBezTo>
                  <a:pt x="3608341" y="3373695"/>
                  <a:pt x="3595418" y="3369156"/>
                  <a:pt x="3579841" y="3369156"/>
                </a:cubicBezTo>
                <a:close/>
                <a:moveTo>
                  <a:pt x="4717627" y="3342962"/>
                </a:moveTo>
                <a:lnTo>
                  <a:pt x="4717627" y="3401898"/>
                </a:lnTo>
                <a:lnTo>
                  <a:pt x="4790999" y="3401898"/>
                </a:lnTo>
                <a:lnTo>
                  <a:pt x="4790999" y="3459871"/>
                </a:lnTo>
                <a:cubicBezTo>
                  <a:pt x="4790999" y="3473808"/>
                  <a:pt x="4781390" y="3480777"/>
                  <a:pt x="4762171" y="3480777"/>
                </a:cubicBezTo>
                <a:lnTo>
                  <a:pt x="4750220" y="3480777"/>
                </a:lnTo>
                <a:lnTo>
                  <a:pt x="4750220" y="3510840"/>
                </a:lnTo>
                <a:lnTo>
                  <a:pt x="4762127" y="3510840"/>
                </a:lnTo>
                <a:cubicBezTo>
                  <a:pt x="4783161" y="3510840"/>
                  <a:pt x="4799185" y="3505284"/>
                  <a:pt x="4810198" y="3494171"/>
                </a:cubicBezTo>
                <a:cubicBezTo>
                  <a:pt x="4818830" y="3485341"/>
                  <a:pt x="4823146" y="3474824"/>
                  <a:pt x="4823146" y="3462620"/>
                </a:cubicBezTo>
                <a:lnTo>
                  <a:pt x="4823146" y="3383146"/>
                </a:lnTo>
                <a:cubicBezTo>
                  <a:pt x="4823146" y="3375605"/>
                  <a:pt x="4819965" y="3371835"/>
                  <a:pt x="4813603" y="3371835"/>
                </a:cubicBezTo>
                <a:lnTo>
                  <a:pt x="4748583" y="3371835"/>
                </a:lnTo>
                <a:lnTo>
                  <a:pt x="4748583" y="3342962"/>
                </a:lnTo>
                <a:close/>
                <a:moveTo>
                  <a:pt x="2641181" y="3342962"/>
                </a:moveTo>
                <a:lnTo>
                  <a:pt x="2641181" y="3401898"/>
                </a:lnTo>
                <a:lnTo>
                  <a:pt x="2714553" y="3401898"/>
                </a:lnTo>
                <a:lnTo>
                  <a:pt x="2714553" y="3459871"/>
                </a:lnTo>
                <a:cubicBezTo>
                  <a:pt x="2714553" y="3473808"/>
                  <a:pt x="2704944" y="3480777"/>
                  <a:pt x="2685725" y="3480777"/>
                </a:cubicBezTo>
                <a:lnTo>
                  <a:pt x="2673774" y="3480777"/>
                </a:lnTo>
                <a:lnTo>
                  <a:pt x="2673774" y="3510840"/>
                </a:lnTo>
                <a:lnTo>
                  <a:pt x="2685680" y="3510840"/>
                </a:lnTo>
                <a:cubicBezTo>
                  <a:pt x="2706715" y="3510840"/>
                  <a:pt x="2722739" y="3505284"/>
                  <a:pt x="2733752" y="3494171"/>
                </a:cubicBezTo>
                <a:cubicBezTo>
                  <a:pt x="2742384" y="3485341"/>
                  <a:pt x="2746700" y="3474824"/>
                  <a:pt x="2746700" y="3462620"/>
                </a:cubicBezTo>
                <a:lnTo>
                  <a:pt x="2746700" y="3383146"/>
                </a:lnTo>
                <a:cubicBezTo>
                  <a:pt x="2746700" y="3375605"/>
                  <a:pt x="2743519" y="3371835"/>
                  <a:pt x="2737157" y="3371835"/>
                </a:cubicBezTo>
                <a:lnTo>
                  <a:pt x="2672138" y="3371835"/>
                </a:lnTo>
                <a:lnTo>
                  <a:pt x="2672138" y="3342962"/>
                </a:lnTo>
                <a:close/>
                <a:moveTo>
                  <a:pt x="1117180" y="3342962"/>
                </a:moveTo>
                <a:lnTo>
                  <a:pt x="1117180" y="3401898"/>
                </a:lnTo>
                <a:lnTo>
                  <a:pt x="1190553" y="3401898"/>
                </a:lnTo>
                <a:lnTo>
                  <a:pt x="1190553" y="3459871"/>
                </a:lnTo>
                <a:cubicBezTo>
                  <a:pt x="1190553" y="3473808"/>
                  <a:pt x="1180944" y="3480777"/>
                  <a:pt x="1161724" y="3480777"/>
                </a:cubicBezTo>
                <a:lnTo>
                  <a:pt x="1149774" y="3480777"/>
                </a:lnTo>
                <a:lnTo>
                  <a:pt x="1149774" y="3510840"/>
                </a:lnTo>
                <a:lnTo>
                  <a:pt x="1161680" y="3510840"/>
                </a:lnTo>
                <a:cubicBezTo>
                  <a:pt x="1182714" y="3510840"/>
                  <a:pt x="1198739" y="3505284"/>
                  <a:pt x="1209752" y="3494171"/>
                </a:cubicBezTo>
                <a:cubicBezTo>
                  <a:pt x="1218384" y="3485341"/>
                  <a:pt x="1222700" y="3474824"/>
                  <a:pt x="1222700" y="3462620"/>
                </a:cubicBezTo>
                <a:lnTo>
                  <a:pt x="1222700" y="3383146"/>
                </a:lnTo>
                <a:cubicBezTo>
                  <a:pt x="1222700" y="3375605"/>
                  <a:pt x="1219519" y="3371835"/>
                  <a:pt x="1213156" y="3371835"/>
                </a:cubicBezTo>
                <a:lnTo>
                  <a:pt x="1148137" y="3371835"/>
                </a:lnTo>
                <a:lnTo>
                  <a:pt x="1148137" y="3342962"/>
                </a:lnTo>
                <a:close/>
                <a:moveTo>
                  <a:pt x="5381698" y="3110344"/>
                </a:moveTo>
                <a:lnTo>
                  <a:pt x="5368899" y="3158713"/>
                </a:lnTo>
                <a:lnTo>
                  <a:pt x="5392860" y="3158713"/>
                </a:lnTo>
                <a:lnTo>
                  <a:pt x="5412952" y="3110344"/>
                </a:lnTo>
                <a:close/>
                <a:moveTo>
                  <a:pt x="3345065" y="3106028"/>
                </a:moveTo>
                <a:cubicBezTo>
                  <a:pt x="3339885" y="3106028"/>
                  <a:pt x="3335527" y="3107746"/>
                  <a:pt x="3331990" y="3111183"/>
                </a:cubicBezTo>
                <a:cubicBezTo>
                  <a:pt x="3328452" y="3114620"/>
                  <a:pt x="3326684" y="3118830"/>
                  <a:pt x="3326684" y="3123813"/>
                </a:cubicBezTo>
                <a:cubicBezTo>
                  <a:pt x="3326684" y="3128794"/>
                  <a:pt x="3328452" y="3133028"/>
                  <a:pt x="3331990" y="3136515"/>
                </a:cubicBezTo>
                <a:cubicBezTo>
                  <a:pt x="3335527" y="3140003"/>
                  <a:pt x="3339885" y="3141746"/>
                  <a:pt x="3345065" y="3141746"/>
                </a:cubicBezTo>
                <a:cubicBezTo>
                  <a:pt x="3350047" y="3141746"/>
                  <a:pt x="3354282" y="3140003"/>
                  <a:pt x="3357769" y="3136515"/>
                </a:cubicBezTo>
                <a:cubicBezTo>
                  <a:pt x="3361255" y="3133028"/>
                  <a:pt x="3362998" y="3128794"/>
                  <a:pt x="3362998" y="3123813"/>
                </a:cubicBezTo>
                <a:cubicBezTo>
                  <a:pt x="3362998" y="3118830"/>
                  <a:pt x="3361255" y="3114620"/>
                  <a:pt x="3357769" y="3111183"/>
                </a:cubicBezTo>
                <a:cubicBezTo>
                  <a:pt x="3354282" y="3107746"/>
                  <a:pt x="3350047" y="3106028"/>
                  <a:pt x="3345065" y="3106028"/>
                </a:cubicBezTo>
                <a:close/>
                <a:moveTo>
                  <a:pt x="8841654" y="3061528"/>
                </a:moveTo>
                <a:lnTo>
                  <a:pt x="8841654" y="3139365"/>
                </a:lnTo>
                <a:lnTo>
                  <a:pt x="8873802" y="3139365"/>
                </a:lnTo>
                <a:lnTo>
                  <a:pt x="8873802" y="3061528"/>
                </a:lnTo>
                <a:close/>
                <a:moveTo>
                  <a:pt x="6755679" y="3061528"/>
                </a:moveTo>
                <a:lnTo>
                  <a:pt x="6755679" y="3139365"/>
                </a:lnTo>
                <a:lnTo>
                  <a:pt x="6787826" y="3139365"/>
                </a:lnTo>
                <a:lnTo>
                  <a:pt x="6787826" y="3061528"/>
                </a:lnTo>
                <a:close/>
                <a:moveTo>
                  <a:pt x="6231805" y="3061528"/>
                </a:moveTo>
                <a:lnTo>
                  <a:pt x="6231805" y="3139365"/>
                </a:lnTo>
                <a:lnTo>
                  <a:pt x="6263951" y="3139365"/>
                </a:lnTo>
                <a:lnTo>
                  <a:pt x="6263951" y="3061528"/>
                </a:lnTo>
                <a:close/>
                <a:moveTo>
                  <a:pt x="5669830" y="3061528"/>
                </a:moveTo>
                <a:lnTo>
                  <a:pt x="5669830" y="3139365"/>
                </a:lnTo>
                <a:lnTo>
                  <a:pt x="5701976" y="3139365"/>
                </a:lnTo>
                <a:lnTo>
                  <a:pt x="5701976" y="3061528"/>
                </a:lnTo>
                <a:close/>
                <a:moveTo>
                  <a:pt x="5441230" y="3061528"/>
                </a:moveTo>
                <a:lnTo>
                  <a:pt x="5441230" y="3139365"/>
                </a:lnTo>
                <a:lnTo>
                  <a:pt x="5473376" y="3139365"/>
                </a:lnTo>
                <a:lnTo>
                  <a:pt x="5473376" y="3061528"/>
                </a:lnTo>
                <a:close/>
                <a:moveTo>
                  <a:pt x="4355379" y="3061528"/>
                </a:moveTo>
                <a:lnTo>
                  <a:pt x="4355379" y="3139365"/>
                </a:lnTo>
                <a:lnTo>
                  <a:pt x="4387526" y="3139365"/>
                </a:lnTo>
                <a:lnTo>
                  <a:pt x="4387526" y="3061528"/>
                </a:lnTo>
                <a:close/>
                <a:moveTo>
                  <a:pt x="10004299" y="3060933"/>
                </a:moveTo>
                <a:lnTo>
                  <a:pt x="10004299" y="3182377"/>
                </a:lnTo>
                <a:lnTo>
                  <a:pt x="10036446" y="3182377"/>
                </a:lnTo>
                <a:lnTo>
                  <a:pt x="10036446" y="3060933"/>
                </a:lnTo>
                <a:close/>
                <a:moveTo>
                  <a:pt x="5013200" y="3060933"/>
                </a:moveTo>
                <a:lnTo>
                  <a:pt x="5013200" y="3182377"/>
                </a:lnTo>
                <a:lnTo>
                  <a:pt x="5045347" y="3182377"/>
                </a:lnTo>
                <a:lnTo>
                  <a:pt x="5045347" y="3060933"/>
                </a:lnTo>
                <a:close/>
                <a:moveTo>
                  <a:pt x="2793879" y="3060933"/>
                </a:moveTo>
                <a:lnTo>
                  <a:pt x="2793879" y="3182377"/>
                </a:lnTo>
                <a:lnTo>
                  <a:pt x="2826026" y="3182377"/>
                </a:lnTo>
                <a:lnTo>
                  <a:pt x="2826026" y="3060933"/>
                </a:lnTo>
                <a:close/>
                <a:moveTo>
                  <a:pt x="9880921" y="3030423"/>
                </a:moveTo>
                <a:lnTo>
                  <a:pt x="9940154" y="3030423"/>
                </a:lnTo>
                <a:lnTo>
                  <a:pt x="9940154" y="3089887"/>
                </a:lnTo>
                <a:cubicBezTo>
                  <a:pt x="9938958" y="3095818"/>
                  <a:pt x="9936016" y="3100810"/>
                  <a:pt x="9931329" y="3104863"/>
                </a:cubicBezTo>
                <a:cubicBezTo>
                  <a:pt x="9925944" y="3109509"/>
                  <a:pt x="9919163" y="3111832"/>
                  <a:pt x="9910986" y="3111832"/>
                </a:cubicBezTo>
                <a:cubicBezTo>
                  <a:pt x="9895231" y="3111832"/>
                  <a:pt x="9885209" y="3104715"/>
                  <a:pt x="9880921" y="3090480"/>
                </a:cubicBezTo>
                <a:close/>
                <a:moveTo>
                  <a:pt x="7547296" y="3030423"/>
                </a:moveTo>
                <a:lnTo>
                  <a:pt x="7606530" y="3030423"/>
                </a:lnTo>
                <a:lnTo>
                  <a:pt x="7606530" y="3089887"/>
                </a:lnTo>
                <a:cubicBezTo>
                  <a:pt x="7605333" y="3095818"/>
                  <a:pt x="7602392" y="3100810"/>
                  <a:pt x="7597705" y="3104863"/>
                </a:cubicBezTo>
                <a:cubicBezTo>
                  <a:pt x="7592319" y="3109509"/>
                  <a:pt x="7585538" y="3111832"/>
                  <a:pt x="7577362" y="3111832"/>
                </a:cubicBezTo>
                <a:cubicBezTo>
                  <a:pt x="7561606" y="3111832"/>
                  <a:pt x="7551584" y="3104715"/>
                  <a:pt x="7547296" y="3090480"/>
                </a:cubicBezTo>
                <a:close/>
                <a:moveTo>
                  <a:pt x="2596831" y="3030423"/>
                </a:moveTo>
                <a:lnTo>
                  <a:pt x="2651302" y="3030423"/>
                </a:lnTo>
                <a:lnTo>
                  <a:pt x="2651302" y="3109302"/>
                </a:lnTo>
                <a:lnTo>
                  <a:pt x="2596831" y="3109302"/>
                </a:lnTo>
                <a:close/>
                <a:moveTo>
                  <a:pt x="2365702" y="3030423"/>
                </a:moveTo>
                <a:lnTo>
                  <a:pt x="2424935" y="3030423"/>
                </a:lnTo>
                <a:lnTo>
                  <a:pt x="2424935" y="3089887"/>
                </a:lnTo>
                <a:cubicBezTo>
                  <a:pt x="2423737" y="3095818"/>
                  <a:pt x="2420796" y="3100810"/>
                  <a:pt x="2416109" y="3104863"/>
                </a:cubicBezTo>
                <a:cubicBezTo>
                  <a:pt x="2410724" y="3109509"/>
                  <a:pt x="2403943" y="3111832"/>
                  <a:pt x="2395767" y="3111832"/>
                </a:cubicBezTo>
                <a:cubicBezTo>
                  <a:pt x="2380011" y="3111832"/>
                  <a:pt x="2369989" y="3104715"/>
                  <a:pt x="2365702" y="3090480"/>
                </a:cubicBezTo>
                <a:close/>
                <a:moveTo>
                  <a:pt x="1689427" y="3030423"/>
                </a:moveTo>
                <a:lnTo>
                  <a:pt x="1748661" y="3030423"/>
                </a:lnTo>
                <a:lnTo>
                  <a:pt x="1748661" y="3089887"/>
                </a:lnTo>
                <a:cubicBezTo>
                  <a:pt x="1747464" y="3095818"/>
                  <a:pt x="1744522" y="3100810"/>
                  <a:pt x="1739836" y="3104863"/>
                </a:cubicBezTo>
                <a:cubicBezTo>
                  <a:pt x="1734450" y="3109509"/>
                  <a:pt x="1727669" y="3111832"/>
                  <a:pt x="1719493" y="3111832"/>
                </a:cubicBezTo>
                <a:cubicBezTo>
                  <a:pt x="1703738" y="3111832"/>
                  <a:pt x="1693715" y="3104715"/>
                  <a:pt x="1689427" y="3090480"/>
                </a:cubicBezTo>
                <a:close/>
                <a:moveTo>
                  <a:pt x="10158783" y="3000360"/>
                </a:moveTo>
                <a:lnTo>
                  <a:pt x="10181107" y="3035334"/>
                </a:lnTo>
                <a:cubicBezTo>
                  <a:pt x="10166423" y="3040670"/>
                  <a:pt x="10159081" y="3050948"/>
                  <a:pt x="10159081" y="3066167"/>
                </a:cubicBezTo>
                <a:cubicBezTo>
                  <a:pt x="10159081" y="3068835"/>
                  <a:pt x="10159825" y="3073233"/>
                  <a:pt x="10161313" y="3079360"/>
                </a:cubicBezTo>
                <a:lnTo>
                  <a:pt x="10168266" y="3109302"/>
                </a:lnTo>
                <a:lnTo>
                  <a:pt x="10159367" y="3109302"/>
                </a:lnTo>
                <a:cubicBezTo>
                  <a:pt x="10157192" y="3109302"/>
                  <a:pt x="10156104" y="3112792"/>
                  <a:pt x="10156104" y="3119771"/>
                </a:cubicBezTo>
                <a:lnTo>
                  <a:pt x="10156104" y="3139365"/>
                </a:lnTo>
                <a:lnTo>
                  <a:pt x="10205813" y="3139365"/>
                </a:lnTo>
                <a:lnTo>
                  <a:pt x="10193758" y="3082094"/>
                </a:lnTo>
                <a:lnTo>
                  <a:pt x="10190930" y="3068704"/>
                </a:lnTo>
                <a:cubicBezTo>
                  <a:pt x="10190930" y="3066821"/>
                  <a:pt x="10191693" y="3064937"/>
                  <a:pt x="10193217" y="3063052"/>
                </a:cubicBezTo>
                <a:cubicBezTo>
                  <a:pt x="10194742" y="3061168"/>
                  <a:pt x="10196063" y="3060226"/>
                  <a:pt x="10197181" y="3060226"/>
                </a:cubicBezTo>
                <a:lnTo>
                  <a:pt x="10249122" y="3139365"/>
                </a:lnTo>
                <a:lnTo>
                  <a:pt x="10285882" y="3139365"/>
                </a:lnTo>
                <a:lnTo>
                  <a:pt x="10252693" y="3086913"/>
                </a:lnTo>
                <a:cubicBezTo>
                  <a:pt x="10272835" y="3069266"/>
                  <a:pt x="10282906" y="3052907"/>
                  <a:pt x="10282906" y="3037837"/>
                </a:cubicBezTo>
                <a:lnTo>
                  <a:pt x="10282906" y="3021626"/>
                </a:lnTo>
                <a:cubicBezTo>
                  <a:pt x="10282906" y="3010126"/>
                  <a:pt x="10279631" y="3003037"/>
                  <a:pt x="10273083" y="3000360"/>
                </a:cubicBezTo>
                <a:lnTo>
                  <a:pt x="10238406" y="3000360"/>
                </a:lnTo>
                <a:lnTo>
                  <a:pt x="10238406" y="3030423"/>
                </a:lnTo>
                <a:lnTo>
                  <a:pt x="10251949" y="3030423"/>
                </a:lnTo>
                <a:lnTo>
                  <a:pt x="10251949" y="3039764"/>
                </a:lnTo>
                <a:cubicBezTo>
                  <a:pt x="10251949" y="3050934"/>
                  <a:pt x="10246989" y="3058150"/>
                  <a:pt x="10237067" y="3061412"/>
                </a:cubicBezTo>
                <a:lnTo>
                  <a:pt x="10200604" y="3006464"/>
                </a:lnTo>
                <a:cubicBezTo>
                  <a:pt x="10198619" y="3003585"/>
                  <a:pt x="10197231" y="3001898"/>
                  <a:pt x="10196436" y="3001402"/>
                </a:cubicBezTo>
                <a:cubicBezTo>
                  <a:pt x="10195345" y="3000707"/>
                  <a:pt x="10192964" y="3000360"/>
                  <a:pt x="10189293" y="3000360"/>
                </a:cubicBezTo>
                <a:close/>
                <a:moveTo>
                  <a:pt x="10002067" y="3000360"/>
                </a:moveTo>
                <a:lnTo>
                  <a:pt x="10002067" y="3030423"/>
                </a:lnTo>
                <a:lnTo>
                  <a:pt x="10090917" y="3030423"/>
                </a:lnTo>
                <a:lnTo>
                  <a:pt x="10090917" y="3088989"/>
                </a:lnTo>
                <a:cubicBezTo>
                  <a:pt x="10090917" y="3094228"/>
                  <a:pt x="10089164" y="3098725"/>
                  <a:pt x="10085657" y="3102481"/>
                </a:cubicBezTo>
                <a:cubicBezTo>
                  <a:pt x="10081448" y="3107028"/>
                  <a:pt x="10075336" y="3109302"/>
                  <a:pt x="10067319" y="3109302"/>
                </a:cubicBezTo>
                <a:lnTo>
                  <a:pt x="10060854" y="3109302"/>
                </a:lnTo>
                <a:lnTo>
                  <a:pt x="10060854" y="3139365"/>
                </a:lnTo>
                <a:lnTo>
                  <a:pt x="10068463" y="3139365"/>
                </a:lnTo>
                <a:cubicBezTo>
                  <a:pt x="10082884" y="3139365"/>
                  <a:pt x="10094868" y="3136141"/>
                  <a:pt x="10104416" y="3129691"/>
                </a:cubicBezTo>
                <a:cubicBezTo>
                  <a:pt x="10116948" y="3121158"/>
                  <a:pt x="10123213" y="3107913"/>
                  <a:pt x="10123213" y="3089954"/>
                </a:cubicBezTo>
                <a:lnTo>
                  <a:pt x="10123213" y="3011671"/>
                </a:lnTo>
                <a:cubicBezTo>
                  <a:pt x="10123213" y="3008694"/>
                  <a:pt x="10122271" y="3006065"/>
                  <a:pt x="10120385" y="3003783"/>
                </a:cubicBezTo>
                <a:cubicBezTo>
                  <a:pt x="10118500" y="3001501"/>
                  <a:pt x="10116169" y="3000360"/>
                  <a:pt x="10113390" y="3000360"/>
                </a:cubicBezTo>
                <a:close/>
                <a:moveTo>
                  <a:pt x="9846988" y="3000360"/>
                </a:moveTo>
                <a:lnTo>
                  <a:pt x="9846988" y="3030423"/>
                </a:lnTo>
                <a:lnTo>
                  <a:pt x="9858299" y="3030423"/>
                </a:lnTo>
                <a:lnTo>
                  <a:pt x="9849369" y="3055096"/>
                </a:lnTo>
                <a:lnTo>
                  <a:pt x="9849369" y="3085564"/>
                </a:lnTo>
                <a:cubicBezTo>
                  <a:pt x="9849369" y="3102211"/>
                  <a:pt x="9854950" y="3115786"/>
                  <a:pt x="9866112" y="3126289"/>
                </a:cubicBezTo>
                <a:cubicBezTo>
                  <a:pt x="9877275" y="3136792"/>
                  <a:pt x="9891538" y="3142044"/>
                  <a:pt x="9908900" y="3142044"/>
                </a:cubicBezTo>
                <a:cubicBezTo>
                  <a:pt x="9923982" y="3142044"/>
                  <a:pt x="9936930" y="3138571"/>
                  <a:pt x="9947745" y="3131626"/>
                </a:cubicBezTo>
                <a:cubicBezTo>
                  <a:pt x="9959552" y="3124085"/>
                  <a:pt x="9967738" y="3113072"/>
                  <a:pt x="9972301" y="3098586"/>
                </a:cubicBezTo>
                <a:lnTo>
                  <a:pt x="9972301" y="3013457"/>
                </a:lnTo>
                <a:cubicBezTo>
                  <a:pt x="9972301" y="3004725"/>
                  <a:pt x="9968035" y="3000360"/>
                  <a:pt x="9959502" y="3000360"/>
                </a:cubicBezTo>
                <a:close/>
                <a:moveTo>
                  <a:pt x="9566447" y="3000360"/>
                </a:moveTo>
                <a:lnTo>
                  <a:pt x="9566447" y="3030423"/>
                </a:lnTo>
                <a:lnTo>
                  <a:pt x="9638926" y="3030423"/>
                </a:lnTo>
                <a:lnTo>
                  <a:pt x="9638926" y="3139365"/>
                </a:lnTo>
                <a:lnTo>
                  <a:pt x="9671073" y="3139365"/>
                </a:lnTo>
                <a:lnTo>
                  <a:pt x="9671073" y="3030274"/>
                </a:lnTo>
                <a:cubicBezTo>
                  <a:pt x="9671073" y="3019955"/>
                  <a:pt x="9670428" y="3012911"/>
                  <a:pt x="9669138" y="3009141"/>
                </a:cubicBezTo>
                <a:cubicBezTo>
                  <a:pt x="9667154" y="3003287"/>
                  <a:pt x="9663036" y="3000360"/>
                  <a:pt x="9656786" y="3000360"/>
                </a:cubicBezTo>
                <a:close/>
                <a:moveTo>
                  <a:pt x="9421786" y="3000360"/>
                </a:moveTo>
                <a:lnTo>
                  <a:pt x="9421786" y="3030423"/>
                </a:lnTo>
                <a:lnTo>
                  <a:pt x="9433841" y="3030423"/>
                </a:lnTo>
                <a:lnTo>
                  <a:pt x="9424763" y="3053870"/>
                </a:lnTo>
                <a:lnTo>
                  <a:pt x="9424763" y="3082066"/>
                </a:lnTo>
                <a:lnTo>
                  <a:pt x="9472388" y="3082066"/>
                </a:lnTo>
                <a:lnTo>
                  <a:pt x="9472388" y="3053194"/>
                </a:lnTo>
                <a:lnTo>
                  <a:pt x="9453933" y="3053194"/>
                </a:lnTo>
                <a:lnTo>
                  <a:pt x="9453933" y="3030423"/>
                </a:lnTo>
                <a:lnTo>
                  <a:pt x="9510934" y="3030423"/>
                </a:lnTo>
                <a:lnTo>
                  <a:pt x="9510934" y="3098182"/>
                </a:lnTo>
                <a:cubicBezTo>
                  <a:pt x="9510934" y="3105595"/>
                  <a:pt x="9507059" y="3109302"/>
                  <a:pt x="9499307" y="3109302"/>
                </a:cubicBezTo>
                <a:lnTo>
                  <a:pt x="9422084" y="3109302"/>
                </a:lnTo>
                <a:lnTo>
                  <a:pt x="9422084" y="3139365"/>
                </a:lnTo>
                <a:lnTo>
                  <a:pt x="9506469" y="3139365"/>
                </a:lnTo>
                <a:cubicBezTo>
                  <a:pt x="9517681" y="3139365"/>
                  <a:pt x="9526586" y="3136736"/>
                  <a:pt x="9533184" y="3131477"/>
                </a:cubicBezTo>
                <a:cubicBezTo>
                  <a:pt x="9539782" y="3126219"/>
                  <a:pt x="9543081" y="3119521"/>
                  <a:pt x="9543081" y="3111386"/>
                </a:cubicBezTo>
                <a:lnTo>
                  <a:pt x="9543081" y="3008843"/>
                </a:lnTo>
                <a:cubicBezTo>
                  <a:pt x="9543081" y="3003187"/>
                  <a:pt x="9539708" y="3000360"/>
                  <a:pt x="9532961" y="3000360"/>
                </a:cubicBezTo>
                <a:close/>
                <a:moveTo>
                  <a:pt x="9340079" y="3000360"/>
                </a:moveTo>
                <a:lnTo>
                  <a:pt x="9340079" y="3030423"/>
                </a:lnTo>
                <a:lnTo>
                  <a:pt x="9359427" y="3030423"/>
                </a:lnTo>
                <a:lnTo>
                  <a:pt x="9359427" y="3139365"/>
                </a:lnTo>
                <a:lnTo>
                  <a:pt x="9391574" y="3139365"/>
                </a:lnTo>
                <a:lnTo>
                  <a:pt x="9391574" y="3012861"/>
                </a:lnTo>
                <a:cubicBezTo>
                  <a:pt x="9391574" y="3010182"/>
                  <a:pt x="9390880" y="3007553"/>
                  <a:pt x="9389490" y="3004973"/>
                </a:cubicBezTo>
                <a:cubicBezTo>
                  <a:pt x="9387804" y="3001898"/>
                  <a:pt x="9385621" y="3000360"/>
                  <a:pt x="9382942" y="3000360"/>
                </a:cubicBezTo>
                <a:close/>
                <a:moveTo>
                  <a:pt x="9066980" y="3000360"/>
                </a:moveTo>
                <a:lnTo>
                  <a:pt x="9066980" y="3030423"/>
                </a:lnTo>
                <a:lnTo>
                  <a:pt x="9082310" y="3030423"/>
                </a:lnTo>
                <a:lnTo>
                  <a:pt x="9082310" y="3050736"/>
                </a:lnTo>
                <a:lnTo>
                  <a:pt x="9146698" y="3109302"/>
                </a:lnTo>
                <a:lnTo>
                  <a:pt x="9068468" y="3109302"/>
                </a:lnTo>
                <a:lnTo>
                  <a:pt x="9068468" y="3139365"/>
                </a:lnTo>
                <a:lnTo>
                  <a:pt x="9190358" y="3139365"/>
                </a:lnTo>
                <a:lnTo>
                  <a:pt x="9190358" y="3109451"/>
                </a:lnTo>
                <a:lnTo>
                  <a:pt x="9163090" y="3084745"/>
                </a:lnTo>
                <a:cubicBezTo>
                  <a:pt x="9181270" y="3076113"/>
                  <a:pt x="9190358" y="3061726"/>
                  <a:pt x="9190358" y="3041585"/>
                </a:cubicBezTo>
                <a:lnTo>
                  <a:pt x="9190358" y="3008843"/>
                </a:lnTo>
                <a:cubicBezTo>
                  <a:pt x="9190358" y="3003187"/>
                  <a:pt x="9187977" y="3000360"/>
                  <a:pt x="9183214" y="3000360"/>
                </a:cubicBezTo>
                <a:lnTo>
                  <a:pt x="9142734" y="3000360"/>
                </a:lnTo>
                <a:lnTo>
                  <a:pt x="9142734" y="3030423"/>
                </a:lnTo>
                <a:lnTo>
                  <a:pt x="9159700" y="3030423"/>
                </a:lnTo>
                <a:lnTo>
                  <a:pt x="9159700" y="3038869"/>
                </a:lnTo>
                <a:cubicBezTo>
                  <a:pt x="9159700" y="3044698"/>
                  <a:pt x="9158008" y="3050082"/>
                  <a:pt x="9154624" y="3055022"/>
                </a:cubicBezTo>
                <a:cubicBezTo>
                  <a:pt x="9150942" y="3060553"/>
                  <a:pt x="9146314" y="3063664"/>
                  <a:pt x="9140738" y="3064356"/>
                </a:cubicBezTo>
                <a:lnTo>
                  <a:pt x="9112819" y="3038906"/>
                </a:lnTo>
                <a:lnTo>
                  <a:pt x="9112819" y="3008876"/>
                </a:lnTo>
                <a:cubicBezTo>
                  <a:pt x="9112819" y="3003198"/>
                  <a:pt x="9110480" y="3000360"/>
                  <a:pt x="9105802" y="3000360"/>
                </a:cubicBezTo>
                <a:close/>
                <a:moveTo>
                  <a:pt x="8986018" y="3000360"/>
                </a:moveTo>
                <a:lnTo>
                  <a:pt x="8986018" y="3030423"/>
                </a:lnTo>
                <a:lnTo>
                  <a:pt x="9006408" y="3030423"/>
                </a:lnTo>
                <a:lnTo>
                  <a:pt x="9006408" y="3065844"/>
                </a:lnTo>
                <a:lnTo>
                  <a:pt x="9039150" y="3065844"/>
                </a:lnTo>
                <a:lnTo>
                  <a:pt x="9039150" y="3010480"/>
                </a:lnTo>
                <a:cubicBezTo>
                  <a:pt x="9039150" y="3003733"/>
                  <a:pt x="9036371" y="3000360"/>
                  <a:pt x="9030815" y="3000360"/>
                </a:cubicBezTo>
                <a:close/>
                <a:moveTo>
                  <a:pt x="8841654" y="3000360"/>
                </a:moveTo>
                <a:lnTo>
                  <a:pt x="8841654" y="3030423"/>
                </a:lnTo>
                <a:lnTo>
                  <a:pt x="8929166" y="3030423"/>
                </a:lnTo>
                <a:lnTo>
                  <a:pt x="8929166" y="3139365"/>
                </a:lnTo>
                <a:lnTo>
                  <a:pt x="8961460" y="3139365"/>
                </a:lnTo>
                <a:lnTo>
                  <a:pt x="8961460" y="3030274"/>
                </a:lnTo>
                <a:cubicBezTo>
                  <a:pt x="8961460" y="3019955"/>
                  <a:pt x="8960816" y="3012911"/>
                  <a:pt x="8959526" y="3009141"/>
                </a:cubicBezTo>
                <a:cubicBezTo>
                  <a:pt x="8957542" y="3003287"/>
                  <a:pt x="8953374" y="3000360"/>
                  <a:pt x="8947025" y="3000360"/>
                </a:cubicBezTo>
                <a:close/>
                <a:moveTo>
                  <a:pt x="8548165" y="3000360"/>
                </a:moveTo>
                <a:lnTo>
                  <a:pt x="8548165" y="3030423"/>
                </a:lnTo>
                <a:lnTo>
                  <a:pt x="8562750" y="3030423"/>
                </a:lnTo>
                <a:lnTo>
                  <a:pt x="8556053" y="3052866"/>
                </a:lnTo>
                <a:lnTo>
                  <a:pt x="8556053" y="3139365"/>
                </a:lnTo>
                <a:lnTo>
                  <a:pt x="8692466" y="3139365"/>
                </a:lnTo>
                <a:cubicBezTo>
                  <a:pt x="8699690" y="3139365"/>
                  <a:pt x="8706222" y="3137133"/>
                  <a:pt x="8712060" y="3132668"/>
                </a:cubicBezTo>
                <a:cubicBezTo>
                  <a:pt x="8718492" y="3127806"/>
                  <a:pt x="8722796" y="3121109"/>
                  <a:pt x="8724974" y="3112576"/>
                </a:cubicBezTo>
                <a:lnTo>
                  <a:pt x="8724974" y="3012861"/>
                </a:lnTo>
                <a:cubicBezTo>
                  <a:pt x="8724974" y="3006511"/>
                  <a:pt x="8723286" y="3002344"/>
                  <a:pt x="8719913" y="3000360"/>
                </a:cubicBezTo>
                <a:lnTo>
                  <a:pt x="8674966" y="3000360"/>
                </a:lnTo>
                <a:lnTo>
                  <a:pt x="8674966" y="3030423"/>
                </a:lnTo>
                <a:lnTo>
                  <a:pt x="8692826" y="3030423"/>
                </a:lnTo>
                <a:lnTo>
                  <a:pt x="8692826" y="3100851"/>
                </a:lnTo>
                <a:cubicBezTo>
                  <a:pt x="8692826" y="3106485"/>
                  <a:pt x="8690197" y="3109302"/>
                  <a:pt x="8684938" y="3109302"/>
                </a:cubicBezTo>
                <a:lnTo>
                  <a:pt x="8657256" y="3109302"/>
                </a:lnTo>
                <a:lnTo>
                  <a:pt x="8657256" y="3012845"/>
                </a:lnTo>
                <a:cubicBezTo>
                  <a:pt x="8657256" y="3006503"/>
                  <a:pt x="8655520" y="3002341"/>
                  <a:pt x="8652048" y="3000360"/>
                </a:cubicBezTo>
                <a:lnTo>
                  <a:pt x="8609036" y="3000360"/>
                </a:lnTo>
                <a:lnTo>
                  <a:pt x="8609036" y="3030423"/>
                </a:lnTo>
                <a:lnTo>
                  <a:pt x="8625110" y="3030423"/>
                </a:lnTo>
                <a:lnTo>
                  <a:pt x="8625110" y="3109302"/>
                </a:lnTo>
                <a:lnTo>
                  <a:pt x="8588200" y="3109302"/>
                </a:lnTo>
                <a:lnTo>
                  <a:pt x="8588200" y="3030423"/>
                </a:lnTo>
                <a:lnTo>
                  <a:pt x="8596236" y="3030423"/>
                </a:lnTo>
                <a:cubicBezTo>
                  <a:pt x="8596038" y="3027332"/>
                  <a:pt x="8596038" y="3021499"/>
                  <a:pt x="8596236" y="3012924"/>
                </a:cubicBezTo>
                <a:cubicBezTo>
                  <a:pt x="8596236" y="3006541"/>
                  <a:pt x="8594496" y="3002353"/>
                  <a:pt x="8591011" y="3000360"/>
                </a:cubicBezTo>
                <a:close/>
                <a:moveTo>
                  <a:pt x="8204372" y="3000360"/>
                </a:moveTo>
                <a:lnTo>
                  <a:pt x="8204372" y="3030423"/>
                </a:lnTo>
                <a:lnTo>
                  <a:pt x="8276852" y="3030423"/>
                </a:lnTo>
                <a:lnTo>
                  <a:pt x="8276852" y="3139365"/>
                </a:lnTo>
                <a:lnTo>
                  <a:pt x="8308998" y="3139365"/>
                </a:lnTo>
                <a:lnTo>
                  <a:pt x="8308998" y="3030274"/>
                </a:lnTo>
                <a:cubicBezTo>
                  <a:pt x="8308998" y="3019955"/>
                  <a:pt x="8308354" y="3012911"/>
                  <a:pt x="8307064" y="3009141"/>
                </a:cubicBezTo>
                <a:cubicBezTo>
                  <a:pt x="8305079" y="3003287"/>
                  <a:pt x="8300962" y="3000360"/>
                  <a:pt x="8294710" y="3000360"/>
                </a:cubicBezTo>
                <a:close/>
                <a:moveTo>
                  <a:pt x="8128768" y="3000360"/>
                </a:moveTo>
                <a:lnTo>
                  <a:pt x="8128768" y="3030423"/>
                </a:lnTo>
                <a:lnTo>
                  <a:pt x="8149156" y="3030423"/>
                </a:lnTo>
                <a:lnTo>
                  <a:pt x="8149156" y="3065844"/>
                </a:lnTo>
                <a:lnTo>
                  <a:pt x="8181899" y="3065844"/>
                </a:lnTo>
                <a:lnTo>
                  <a:pt x="8181899" y="3010480"/>
                </a:lnTo>
                <a:cubicBezTo>
                  <a:pt x="8181899" y="3003733"/>
                  <a:pt x="8179121" y="3000360"/>
                  <a:pt x="8173564" y="3000360"/>
                </a:cubicBezTo>
                <a:close/>
                <a:moveTo>
                  <a:pt x="7981130" y="3000360"/>
                </a:moveTo>
                <a:lnTo>
                  <a:pt x="7981130" y="3030423"/>
                </a:lnTo>
                <a:lnTo>
                  <a:pt x="7996459" y="3030423"/>
                </a:lnTo>
                <a:lnTo>
                  <a:pt x="7996459" y="3050736"/>
                </a:lnTo>
                <a:lnTo>
                  <a:pt x="8060848" y="3109302"/>
                </a:lnTo>
                <a:lnTo>
                  <a:pt x="7982618" y="3109302"/>
                </a:lnTo>
                <a:lnTo>
                  <a:pt x="7982618" y="3139365"/>
                </a:lnTo>
                <a:lnTo>
                  <a:pt x="8104508" y="3139365"/>
                </a:lnTo>
                <a:lnTo>
                  <a:pt x="8104508" y="3109451"/>
                </a:lnTo>
                <a:lnTo>
                  <a:pt x="8077240" y="3084745"/>
                </a:lnTo>
                <a:cubicBezTo>
                  <a:pt x="8095420" y="3076113"/>
                  <a:pt x="8104508" y="3061726"/>
                  <a:pt x="8104508" y="3041585"/>
                </a:cubicBezTo>
                <a:lnTo>
                  <a:pt x="8104508" y="3008843"/>
                </a:lnTo>
                <a:cubicBezTo>
                  <a:pt x="8104508" y="3003187"/>
                  <a:pt x="8102127" y="3000360"/>
                  <a:pt x="8097364" y="3000360"/>
                </a:cubicBezTo>
                <a:lnTo>
                  <a:pt x="8056884" y="3000360"/>
                </a:lnTo>
                <a:lnTo>
                  <a:pt x="8056884" y="3030423"/>
                </a:lnTo>
                <a:lnTo>
                  <a:pt x="8073850" y="3030423"/>
                </a:lnTo>
                <a:lnTo>
                  <a:pt x="8073850" y="3038869"/>
                </a:lnTo>
                <a:cubicBezTo>
                  <a:pt x="8073850" y="3044698"/>
                  <a:pt x="8072158" y="3050082"/>
                  <a:pt x="8068774" y="3055022"/>
                </a:cubicBezTo>
                <a:cubicBezTo>
                  <a:pt x="8065092" y="3060553"/>
                  <a:pt x="8060464" y="3063664"/>
                  <a:pt x="8054888" y="3064356"/>
                </a:cubicBezTo>
                <a:lnTo>
                  <a:pt x="8026969" y="3038906"/>
                </a:lnTo>
                <a:lnTo>
                  <a:pt x="8026969" y="3008876"/>
                </a:lnTo>
                <a:cubicBezTo>
                  <a:pt x="8026969" y="3003198"/>
                  <a:pt x="8024630" y="3000360"/>
                  <a:pt x="8019950" y="3000360"/>
                </a:cubicBezTo>
                <a:close/>
                <a:moveTo>
                  <a:pt x="7785272" y="3000360"/>
                </a:moveTo>
                <a:lnTo>
                  <a:pt x="7785272" y="3030423"/>
                </a:lnTo>
                <a:lnTo>
                  <a:pt x="7857752" y="3030423"/>
                </a:lnTo>
                <a:lnTo>
                  <a:pt x="7857752" y="3139365"/>
                </a:lnTo>
                <a:lnTo>
                  <a:pt x="7889898" y="3139365"/>
                </a:lnTo>
                <a:lnTo>
                  <a:pt x="7889898" y="3030274"/>
                </a:lnTo>
                <a:cubicBezTo>
                  <a:pt x="7889898" y="3019955"/>
                  <a:pt x="7889254" y="3012911"/>
                  <a:pt x="7887964" y="3009141"/>
                </a:cubicBezTo>
                <a:cubicBezTo>
                  <a:pt x="7885979" y="3003287"/>
                  <a:pt x="7881862" y="3000360"/>
                  <a:pt x="7875610" y="3000360"/>
                </a:cubicBezTo>
                <a:close/>
                <a:moveTo>
                  <a:pt x="7659364" y="3000360"/>
                </a:moveTo>
                <a:lnTo>
                  <a:pt x="7659364" y="3030423"/>
                </a:lnTo>
                <a:lnTo>
                  <a:pt x="7726336" y="3030423"/>
                </a:lnTo>
                <a:lnTo>
                  <a:pt x="7726336" y="3139365"/>
                </a:lnTo>
                <a:lnTo>
                  <a:pt x="7758483" y="3139365"/>
                </a:lnTo>
                <a:lnTo>
                  <a:pt x="7758483" y="3030423"/>
                </a:lnTo>
                <a:lnTo>
                  <a:pt x="7765478" y="3030423"/>
                </a:lnTo>
                <a:cubicBezTo>
                  <a:pt x="7768256" y="3030423"/>
                  <a:pt x="7769645" y="3028080"/>
                  <a:pt x="7769645" y="3023393"/>
                </a:cubicBezTo>
                <a:lnTo>
                  <a:pt x="7769645" y="3007090"/>
                </a:lnTo>
                <a:cubicBezTo>
                  <a:pt x="7769645" y="3002603"/>
                  <a:pt x="7767711" y="3000360"/>
                  <a:pt x="7763841" y="3000360"/>
                </a:cubicBezTo>
                <a:close/>
                <a:moveTo>
                  <a:pt x="7513363" y="3000360"/>
                </a:moveTo>
                <a:lnTo>
                  <a:pt x="7513363" y="3030423"/>
                </a:lnTo>
                <a:lnTo>
                  <a:pt x="7524674" y="3030423"/>
                </a:lnTo>
                <a:lnTo>
                  <a:pt x="7515744" y="3055096"/>
                </a:lnTo>
                <a:lnTo>
                  <a:pt x="7515744" y="3085564"/>
                </a:lnTo>
                <a:cubicBezTo>
                  <a:pt x="7515744" y="3102211"/>
                  <a:pt x="7521326" y="3115786"/>
                  <a:pt x="7532488" y="3126289"/>
                </a:cubicBezTo>
                <a:cubicBezTo>
                  <a:pt x="7543650" y="3136792"/>
                  <a:pt x="7557913" y="3142044"/>
                  <a:pt x="7575276" y="3142044"/>
                </a:cubicBezTo>
                <a:cubicBezTo>
                  <a:pt x="7590357" y="3142044"/>
                  <a:pt x="7603305" y="3138571"/>
                  <a:pt x="7614120" y="3131626"/>
                </a:cubicBezTo>
                <a:cubicBezTo>
                  <a:pt x="7625927" y="3124085"/>
                  <a:pt x="7634113" y="3113072"/>
                  <a:pt x="7638677" y="3098586"/>
                </a:cubicBezTo>
                <a:lnTo>
                  <a:pt x="7638677" y="3013457"/>
                </a:lnTo>
                <a:cubicBezTo>
                  <a:pt x="7638677" y="3004725"/>
                  <a:pt x="7634410" y="3000360"/>
                  <a:pt x="7625877" y="3000360"/>
                </a:cubicBezTo>
                <a:close/>
                <a:moveTo>
                  <a:pt x="7435080" y="3000360"/>
                </a:moveTo>
                <a:lnTo>
                  <a:pt x="7435080" y="3030423"/>
                </a:lnTo>
                <a:lnTo>
                  <a:pt x="7454427" y="3030423"/>
                </a:lnTo>
                <a:lnTo>
                  <a:pt x="7454427" y="3139365"/>
                </a:lnTo>
                <a:lnTo>
                  <a:pt x="7486574" y="3139365"/>
                </a:lnTo>
                <a:lnTo>
                  <a:pt x="7486574" y="3012861"/>
                </a:lnTo>
                <a:cubicBezTo>
                  <a:pt x="7486574" y="3010182"/>
                  <a:pt x="7485880" y="3007553"/>
                  <a:pt x="7484491" y="3004973"/>
                </a:cubicBezTo>
                <a:cubicBezTo>
                  <a:pt x="7482804" y="3001898"/>
                  <a:pt x="7480621" y="3000360"/>
                  <a:pt x="7477942" y="3000360"/>
                </a:cubicBezTo>
                <a:close/>
                <a:moveTo>
                  <a:pt x="7360963" y="3000360"/>
                </a:moveTo>
                <a:lnTo>
                  <a:pt x="7360963" y="3030423"/>
                </a:lnTo>
                <a:lnTo>
                  <a:pt x="7380162" y="3030423"/>
                </a:lnTo>
                <a:lnTo>
                  <a:pt x="7370786" y="3055105"/>
                </a:lnTo>
                <a:lnTo>
                  <a:pt x="7370786" y="3182377"/>
                </a:lnTo>
                <a:lnTo>
                  <a:pt x="7402933" y="3182377"/>
                </a:lnTo>
                <a:lnTo>
                  <a:pt x="7402933" y="3050068"/>
                </a:lnTo>
                <a:lnTo>
                  <a:pt x="7411118" y="3029977"/>
                </a:lnTo>
                <a:lnTo>
                  <a:pt x="7411118" y="3010778"/>
                </a:lnTo>
                <a:cubicBezTo>
                  <a:pt x="7411118" y="3007900"/>
                  <a:pt x="7410327" y="3005445"/>
                  <a:pt x="7408744" y="3003411"/>
                </a:cubicBezTo>
                <a:cubicBezTo>
                  <a:pt x="7407162" y="3001377"/>
                  <a:pt x="7405430" y="3000360"/>
                  <a:pt x="7403551" y="3000360"/>
                </a:cubicBezTo>
                <a:close/>
                <a:moveTo>
                  <a:pt x="7135489" y="3000360"/>
                </a:moveTo>
                <a:lnTo>
                  <a:pt x="7135489" y="3030423"/>
                </a:lnTo>
                <a:lnTo>
                  <a:pt x="7202461" y="3030423"/>
                </a:lnTo>
                <a:lnTo>
                  <a:pt x="7202461" y="3139365"/>
                </a:lnTo>
                <a:lnTo>
                  <a:pt x="7234608" y="3139365"/>
                </a:lnTo>
                <a:lnTo>
                  <a:pt x="7234608" y="3030423"/>
                </a:lnTo>
                <a:lnTo>
                  <a:pt x="7241603" y="3030423"/>
                </a:lnTo>
                <a:cubicBezTo>
                  <a:pt x="7244381" y="3030423"/>
                  <a:pt x="7245770" y="3028080"/>
                  <a:pt x="7245770" y="3023393"/>
                </a:cubicBezTo>
                <a:lnTo>
                  <a:pt x="7245770" y="3007090"/>
                </a:lnTo>
                <a:cubicBezTo>
                  <a:pt x="7245770" y="3002603"/>
                  <a:pt x="7243836" y="3000360"/>
                  <a:pt x="7239966" y="3000360"/>
                </a:cubicBezTo>
                <a:close/>
                <a:moveTo>
                  <a:pt x="7063605" y="3000360"/>
                </a:moveTo>
                <a:lnTo>
                  <a:pt x="7063605" y="3030423"/>
                </a:lnTo>
                <a:lnTo>
                  <a:pt x="7082952" y="3030423"/>
                </a:lnTo>
                <a:lnTo>
                  <a:pt x="7082952" y="3139365"/>
                </a:lnTo>
                <a:lnTo>
                  <a:pt x="7115099" y="3139365"/>
                </a:lnTo>
                <a:lnTo>
                  <a:pt x="7115099" y="3012861"/>
                </a:lnTo>
                <a:cubicBezTo>
                  <a:pt x="7115099" y="3010182"/>
                  <a:pt x="7114405" y="3007553"/>
                  <a:pt x="7113016" y="3004973"/>
                </a:cubicBezTo>
                <a:cubicBezTo>
                  <a:pt x="7111329" y="3001898"/>
                  <a:pt x="7109146" y="3000360"/>
                  <a:pt x="7106467" y="3000360"/>
                </a:cubicBezTo>
                <a:close/>
                <a:moveTo>
                  <a:pt x="6755679" y="3000360"/>
                </a:moveTo>
                <a:lnTo>
                  <a:pt x="6755679" y="3030423"/>
                </a:lnTo>
                <a:lnTo>
                  <a:pt x="6843190" y="3030423"/>
                </a:lnTo>
                <a:lnTo>
                  <a:pt x="6843190" y="3139365"/>
                </a:lnTo>
                <a:lnTo>
                  <a:pt x="6875486" y="3139365"/>
                </a:lnTo>
                <a:lnTo>
                  <a:pt x="6875486" y="3030274"/>
                </a:lnTo>
                <a:cubicBezTo>
                  <a:pt x="6875486" y="3019955"/>
                  <a:pt x="6874841" y="3012911"/>
                  <a:pt x="6873551" y="3009141"/>
                </a:cubicBezTo>
                <a:cubicBezTo>
                  <a:pt x="6871567" y="3003287"/>
                  <a:pt x="6867400" y="3000360"/>
                  <a:pt x="6861050" y="3000360"/>
                </a:cubicBezTo>
                <a:close/>
                <a:moveTo>
                  <a:pt x="6391795" y="3000360"/>
                </a:moveTo>
                <a:lnTo>
                  <a:pt x="6391795" y="3030423"/>
                </a:lnTo>
                <a:lnTo>
                  <a:pt x="6404594" y="3030423"/>
                </a:lnTo>
                <a:lnTo>
                  <a:pt x="6393878" y="3056221"/>
                </a:lnTo>
                <a:lnTo>
                  <a:pt x="6393878" y="3109302"/>
                </a:lnTo>
                <a:lnTo>
                  <a:pt x="6379591" y="3109302"/>
                </a:lnTo>
                <a:lnTo>
                  <a:pt x="6379591" y="3139365"/>
                </a:lnTo>
                <a:lnTo>
                  <a:pt x="6426025" y="3139365"/>
                </a:lnTo>
                <a:lnTo>
                  <a:pt x="6426025" y="3030423"/>
                </a:lnTo>
                <a:lnTo>
                  <a:pt x="6481538" y="3030423"/>
                </a:lnTo>
                <a:lnTo>
                  <a:pt x="6481538" y="3139365"/>
                </a:lnTo>
                <a:lnTo>
                  <a:pt x="6513685" y="3139365"/>
                </a:lnTo>
                <a:lnTo>
                  <a:pt x="6513685" y="3018963"/>
                </a:lnTo>
                <a:cubicBezTo>
                  <a:pt x="6513685" y="3006561"/>
                  <a:pt x="6508823" y="3000360"/>
                  <a:pt x="6499100" y="3000360"/>
                </a:cubicBezTo>
                <a:close/>
                <a:moveTo>
                  <a:pt x="6231805" y="3000360"/>
                </a:moveTo>
                <a:lnTo>
                  <a:pt x="6231805" y="3030423"/>
                </a:lnTo>
                <a:lnTo>
                  <a:pt x="6319315" y="3030423"/>
                </a:lnTo>
                <a:lnTo>
                  <a:pt x="6319315" y="3139365"/>
                </a:lnTo>
                <a:lnTo>
                  <a:pt x="6351611" y="3139365"/>
                </a:lnTo>
                <a:lnTo>
                  <a:pt x="6351611" y="3030274"/>
                </a:lnTo>
                <a:cubicBezTo>
                  <a:pt x="6351611" y="3019955"/>
                  <a:pt x="6350966" y="3012911"/>
                  <a:pt x="6349676" y="3009141"/>
                </a:cubicBezTo>
                <a:cubicBezTo>
                  <a:pt x="6347692" y="3003287"/>
                  <a:pt x="6343525" y="3000360"/>
                  <a:pt x="6337175" y="3000360"/>
                </a:cubicBezTo>
                <a:close/>
                <a:moveTo>
                  <a:pt x="6023743" y="3000360"/>
                </a:moveTo>
                <a:lnTo>
                  <a:pt x="6023743" y="3030423"/>
                </a:lnTo>
                <a:lnTo>
                  <a:pt x="6044133" y="3030423"/>
                </a:lnTo>
                <a:lnTo>
                  <a:pt x="6044133" y="3065844"/>
                </a:lnTo>
                <a:lnTo>
                  <a:pt x="6076875" y="3065844"/>
                </a:lnTo>
                <a:lnTo>
                  <a:pt x="6076875" y="3010480"/>
                </a:lnTo>
                <a:cubicBezTo>
                  <a:pt x="6076875" y="3003733"/>
                  <a:pt x="6074096" y="3000360"/>
                  <a:pt x="6068540" y="3000360"/>
                </a:cubicBezTo>
                <a:close/>
                <a:moveTo>
                  <a:pt x="5899322" y="3000360"/>
                </a:moveTo>
                <a:lnTo>
                  <a:pt x="5899322" y="3030423"/>
                </a:lnTo>
                <a:lnTo>
                  <a:pt x="5971802" y="3030423"/>
                </a:lnTo>
                <a:lnTo>
                  <a:pt x="5971802" y="3182377"/>
                </a:lnTo>
                <a:lnTo>
                  <a:pt x="6003948" y="3182377"/>
                </a:lnTo>
                <a:lnTo>
                  <a:pt x="6003948" y="3030274"/>
                </a:lnTo>
                <a:cubicBezTo>
                  <a:pt x="6003948" y="3019955"/>
                  <a:pt x="6003304" y="3012911"/>
                  <a:pt x="6002014" y="3009141"/>
                </a:cubicBezTo>
                <a:cubicBezTo>
                  <a:pt x="6000029" y="3003287"/>
                  <a:pt x="5995912" y="3000360"/>
                  <a:pt x="5989661" y="3000360"/>
                </a:cubicBezTo>
                <a:close/>
                <a:moveTo>
                  <a:pt x="5669830" y="3000360"/>
                </a:moveTo>
                <a:lnTo>
                  <a:pt x="5669830" y="3030423"/>
                </a:lnTo>
                <a:lnTo>
                  <a:pt x="5757340" y="3030423"/>
                </a:lnTo>
                <a:lnTo>
                  <a:pt x="5757340" y="3139365"/>
                </a:lnTo>
                <a:lnTo>
                  <a:pt x="5789636" y="3139365"/>
                </a:lnTo>
                <a:lnTo>
                  <a:pt x="5789636" y="3030274"/>
                </a:lnTo>
                <a:cubicBezTo>
                  <a:pt x="5789636" y="3019955"/>
                  <a:pt x="5788991" y="3012911"/>
                  <a:pt x="5787701" y="3009141"/>
                </a:cubicBezTo>
                <a:cubicBezTo>
                  <a:pt x="5785717" y="3003287"/>
                  <a:pt x="5781550" y="3000360"/>
                  <a:pt x="5775200" y="3000360"/>
                </a:cubicBezTo>
                <a:close/>
                <a:moveTo>
                  <a:pt x="5588569" y="3000360"/>
                </a:moveTo>
                <a:lnTo>
                  <a:pt x="5588569" y="3030423"/>
                </a:lnTo>
                <a:lnTo>
                  <a:pt x="5608661" y="3030423"/>
                </a:lnTo>
                <a:lnTo>
                  <a:pt x="5599285" y="3060891"/>
                </a:lnTo>
                <a:lnTo>
                  <a:pt x="5599285" y="3139365"/>
                </a:lnTo>
                <a:lnTo>
                  <a:pt x="5631432" y="3139365"/>
                </a:lnTo>
                <a:lnTo>
                  <a:pt x="5631432" y="3053905"/>
                </a:lnTo>
                <a:lnTo>
                  <a:pt x="5639022" y="3030423"/>
                </a:lnTo>
                <a:lnTo>
                  <a:pt x="5645422" y="3030423"/>
                </a:lnTo>
                <a:lnTo>
                  <a:pt x="5645422" y="3011429"/>
                </a:lnTo>
                <a:cubicBezTo>
                  <a:pt x="5645422" y="3004049"/>
                  <a:pt x="5641068" y="3000360"/>
                  <a:pt x="5632360" y="3000360"/>
                </a:cubicBezTo>
                <a:close/>
                <a:moveTo>
                  <a:pt x="5441230" y="3000360"/>
                </a:moveTo>
                <a:lnTo>
                  <a:pt x="5441230" y="3030423"/>
                </a:lnTo>
                <a:lnTo>
                  <a:pt x="5528740" y="3030423"/>
                </a:lnTo>
                <a:lnTo>
                  <a:pt x="5528740" y="3139365"/>
                </a:lnTo>
                <a:lnTo>
                  <a:pt x="5561036" y="3139365"/>
                </a:lnTo>
                <a:lnTo>
                  <a:pt x="5561036" y="3030274"/>
                </a:lnTo>
                <a:cubicBezTo>
                  <a:pt x="5561036" y="3019955"/>
                  <a:pt x="5560391" y="3012911"/>
                  <a:pt x="5559101" y="3009141"/>
                </a:cubicBezTo>
                <a:cubicBezTo>
                  <a:pt x="5557117" y="3003287"/>
                  <a:pt x="5552950" y="3000360"/>
                  <a:pt x="5546600" y="3000360"/>
                </a:cubicBezTo>
                <a:close/>
                <a:moveTo>
                  <a:pt x="5156373" y="3000360"/>
                </a:moveTo>
                <a:lnTo>
                  <a:pt x="5156373" y="3030423"/>
                </a:lnTo>
                <a:lnTo>
                  <a:pt x="5228852" y="3030423"/>
                </a:lnTo>
                <a:lnTo>
                  <a:pt x="5228852" y="3139365"/>
                </a:lnTo>
                <a:lnTo>
                  <a:pt x="5260999" y="3139365"/>
                </a:lnTo>
                <a:lnTo>
                  <a:pt x="5260999" y="3030274"/>
                </a:lnTo>
                <a:cubicBezTo>
                  <a:pt x="5260999" y="3019955"/>
                  <a:pt x="5260354" y="3012911"/>
                  <a:pt x="5259064" y="3009141"/>
                </a:cubicBezTo>
                <a:cubicBezTo>
                  <a:pt x="5257079" y="3003287"/>
                  <a:pt x="5252962" y="3000360"/>
                  <a:pt x="5246711" y="3000360"/>
                </a:cubicBezTo>
                <a:close/>
                <a:moveTo>
                  <a:pt x="5010967" y="3000360"/>
                </a:moveTo>
                <a:lnTo>
                  <a:pt x="5010967" y="3030423"/>
                </a:lnTo>
                <a:lnTo>
                  <a:pt x="5099818" y="3030423"/>
                </a:lnTo>
                <a:lnTo>
                  <a:pt x="5099818" y="3088989"/>
                </a:lnTo>
                <a:cubicBezTo>
                  <a:pt x="5099818" y="3094228"/>
                  <a:pt x="5098064" y="3098725"/>
                  <a:pt x="5094558" y="3102481"/>
                </a:cubicBezTo>
                <a:cubicBezTo>
                  <a:pt x="5090349" y="3107028"/>
                  <a:pt x="5084236" y="3109302"/>
                  <a:pt x="5076219" y="3109302"/>
                </a:cubicBezTo>
                <a:lnTo>
                  <a:pt x="5069755" y="3109302"/>
                </a:lnTo>
                <a:lnTo>
                  <a:pt x="5069755" y="3139365"/>
                </a:lnTo>
                <a:lnTo>
                  <a:pt x="5077363" y="3139365"/>
                </a:lnTo>
                <a:cubicBezTo>
                  <a:pt x="5091784" y="3139365"/>
                  <a:pt x="5103769" y="3136141"/>
                  <a:pt x="5113317" y="3129691"/>
                </a:cubicBezTo>
                <a:cubicBezTo>
                  <a:pt x="5125848" y="3121158"/>
                  <a:pt x="5132114" y="3107913"/>
                  <a:pt x="5132114" y="3089954"/>
                </a:cubicBezTo>
                <a:lnTo>
                  <a:pt x="5132114" y="3011671"/>
                </a:lnTo>
                <a:cubicBezTo>
                  <a:pt x="5132114" y="3008694"/>
                  <a:pt x="5131171" y="3006065"/>
                  <a:pt x="5129286" y="3003783"/>
                </a:cubicBezTo>
                <a:cubicBezTo>
                  <a:pt x="5127400" y="3001501"/>
                  <a:pt x="5125069" y="3000360"/>
                  <a:pt x="5122291" y="3000360"/>
                </a:cubicBezTo>
                <a:close/>
                <a:moveTo>
                  <a:pt x="4785642" y="3000360"/>
                </a:moveTo>
                <a:lnTo>
                  <a:pt x="4785642" y="3030423"/>
                </a:lnTo>
                <a:lnTo>
                  <a:pt x="4854549" y="3030423"/>
                </a:lnTo>
                <a:lnTo>
                  <a:pt x="4854549" y="3109302"/>
                </a:lnTo>
                <a:lnTo>
                  <a:pt x="4786683" y="3109302"/>
                </a:lnTo>
                <a:lnTo>
                  <a:pt x="4786683" y="3139365"/>
                </a:lnTo>
                <a:lnTo>
                  <a:pt x="4898900" y="3139365"/>
                </a:lnTo>
                <a:lnTo>
                  <a:pt x="4898900" y="3109302"/>
                </a:lnTo>
                <a:lnTo>
                  <a:pt x="4886696" y="3109302"/>
                </a:lnTo>
                <a:lnTo>
                  <a:pt x="4886696" y="3017154"/>
                </a:lnTo>
                <a:cubicBezTo>
                  <a:pt x="4886696" y="3012596"/>
                  <a:pt x="4885259" y="3008658"/>
                  <a:pt x="4882386" y="3005339"/>
                </a:cubicBezTo>
                <a:cubicBezTo>
                  <a:pt x="4879512" y="3002019"/>
                  <a:pt x="4875896" y="3000360"/>
                  <a:pt x="4871539" y="3000360"/>
                </a:cubicBezTo>
                <a:close/>
                <a:moveTo>
                  <a:pt x="4661072" y="3000360"/>
                </a:moveTo>
                <a:lnTo>
                  <a:pt x="4661072" y="3030423"/>
                </a:lnTo>
                <a:lnTo>
                  <a:pt x="4733552" y="3030423"/>
                </a:lnTo>
                <a:lnTo>
                  <a:pt x="4733552" y="3139365"/>
                </a:lnTo>
                <a:lnTo>
                  <a:pt x="4765699" y="3139365"/>
                </a:lnTo>
                <a:lnTo>
                  <a:pt x="4765699" y="3030274"/>
                </a:lnTo>
                <a:cubicBezTo>
                  <a:pt x="4765699" y="3019955"/>
                  <a:pt x="4765054" y="3012911"/>
                  <a:pt x="4763764" y="3009141"/>
                </a:cubicBezTo>
                <a:cubicBezTo>
                  <a:pt x="4761779" y="3003287"/>
                  <a:pt x="4757662" y="3000360"/>
                  <a:pt x="4751411" y="3000360"/>
                </a:cubicBezTo>
                <a:close/>
                <a:moveTo>
                  <a:pt x="4355379" y="3000360"/>
                </a:moveTo>
                <a:lnTo>
                  <a:pt x="4355379" y="3030423"/>
                </a:lnTo>
                <a:lnTo>
                  <a:pt x="4442890" y="3030423"/>
                </a:lnTo>
                <a:lnTo>
                  <a:pt x="4442890" y="3139365"/>
                </a:lnTo>
                <a:lnTo>
                  <a:pt x="4475186" y="3139365"/>
                </a:lnTo>
                <a:lnTo>
                  <a:pt x="4475186" y="3030274"/>
                </a:lnTo>
                <a:cubicBezTo>
                  <a:pt x="4475186" y="3019955"/>
                  <a:pt x="4474541" y="3012911"/>
                  <a:pt x="4473251" y="3009141"/>
                </a:cubicBezTo>
                <a:cubicBezTo>
                  <a:pt x="4471267" y="3003287"/>
                  <a:pt x="4467100" y="3000360"/>
                  <a:pt x="4460750" y="3000360"/>
                </a:cubicBezTo>
                <a:close/>
                <a:moveTo>
                  <a:pt x="3953395" y="3000360"/>
                </a:moveTo>
                <a:lnTo>
                  <a:pt x="3953395" y="3030423"/>
                </a:lnTo>
                <a:lnTo>
                  <a:pt x="3966194" y="3030423"/>
                </a:lnTo>
                <a:lnTo>
                  <a:pt x="3955478" y="3056221"/>
                </a:lnTo>
                <a:lnTo>
                  <a:pt x="3955478" y="3109302"/>
                </a:lnTo>
                <a:lnTo>
                  <a:pt x="3941191" y="3109302"/>
                </a:lnTo>
                <a:lnTo>
                  <a:pt x="3941191" y="3139365"/>
                </a:lnTo>
                <a:lnTo>
                  <a:pt x="3987625" y="3139365"/>
                </a:lnTo>
                <a:lnTo>
                  <a:pt x="3987625" y="3030423"/>
                </a:lnTo>
                <a:lnTo>
                  <a:pt x="4043138" y="3030423"/>
                </a:lnTo>
                <a:lnTo>
                  <a:pt x="4043138" y="3139365"/>
                </a:lnTo>
                <a:lnTo>
                  <a:pt x="4075285" y="3139365"/>
                </a:lnTo>
                <a:lnTo>
                  <a:pt x="4075285" y="3018963"/>
                </a:lnTo>
                <a:cubicBezTo>
                  <a:pt x="4075285" y="3006561"/>
                  <a:pt x="4070423" y="3000360"/>
                  <a:pt x="4060700" y="3000360"/>
                </a:cubicBezTo>
                <a:close/>
                <a:moveTo>
                  <a:pt x="3547248" y="3000360"/>
                </a:moveTo>
                <a:lnTo>
                  <a:pt x="3547248" y="3030423"/>
                </a:lnTo>
                <a:lnTo>
                  <a:pt x="3567638" y="3030423"/>
                </a:lnTo>
                <a:lnTo>
                  <a:pt x="3567638" y="3065844"/>
                </a:lnTo>
                <a:lnTo>
                  <a:pt x="3600379" y="3065844"/>
                </a:lnTo>
                <a:lnTo>
                  <a:pt x="3600379" y="3010480"/>
                </a:lnTo>
                <a:cubicBezTo>
                  <a:pt x="3600379" y="3003733"/>
                  <a:pt x="3597602" y="3000360"/>
                  <a:pt x="3592045" y="3000360"/>
                </a:cubicBezTo>
                <a:close/>
                <a:moveTo>
                  <a:pt x="3400950" y="3000360"/>
                </a:moveTo>
                <a:lnTo>
                  <a:pt x="3400950" y="3030423"/>
                </a:lnTo>
                <a:lnTo>
                  <a:pt x="3413749" y="3030423"/>
                </a:lnTo>
                <a:lnTo>
                  <a:pt x="3403033" y="3056221"/>
                </a:lnTo>
                <a:lnTo>
                  <a:pt x="3403033" y="3109302"/>
                </a:lnTo>
                <a:lnTo>
                  <a:pt x="3388746" y="3109302"/>
                </a:lnTo>
                <a:lnTo>
                  <a:pt x="3388746" y="3139365"/>
                </a:lnTo>
                <a:lnTo>
                  <a:pt x="3435180" y="3139365"/>
                </a:lnTo>
                <a:lnTo>
                  <a:pt x="3435180" y="3030423"/>
                </a:lnTo>
                <a:lnTo>
                  <a:pt x="3490693" y="3030423"/>
                </a:lnTo>
                <a:lnTo>
                  <a:pt x="3490693" y="3139365"/>
                </a:lnTo>
                <a:lnTo>
                  <a:pt x="3522840" y="3139365"/>
                </a:lnTo>
                <a:lnTo>
                  <a:pt x="3522840" y="3018963"/>
                </a:lnTo>
                <a:cubicBezTo>
                  <a:pt x="3522840" y="3006561"/>
                  <a:pt x="3517979" y="3000360"/>
                  <a:pt x="3508255" y="3000360"/>
                </a:cubicBezTo>
                <a:close/>
                <a:moveTo>
                  <a:pt x="3099721" y="3000360"/>
                </a:moveTo>
                <a:lnTo>
                  <a:pt x="3099721" y="3030423"/>
                </a:lnTo>
                <a:lnTo>
                  <a:pt x="3168629" y="3030423"/>
                </a:lnTo>
                <a:lnTo>
                  <a:pt x="3168629" y="3109302"/>
                </a:lnTo>
                <a:lnTo>
                  <a:pt x="3100764" y="3109302"/>
                </a:lnTo>
                <a:lnTo>
                  <a:pt x="3100764" y="3139365"/>
                </a:lnTo>
                <a:lnTo>
                  <a:pt x="3212980" y="3139365"/>
                </a:lnTo>
                <a:lnTo>
                  <a:pt x="3212980" y="3109302"/>
                </a:lnTo>
                <a:lnTo>
                  <a:pt x="3200776" y="3109302"/>
                </a:lnTo>
                <a:lnTo>
                  <a:pt x="3200776" y="3017154"/>
                </a:lnTo>
                <a:cubicBezTo>
                  <a:pt x="3200776" y="3012596"/>
                  <a:pt x="3199339" y="3008658"/>
                  <a:pt x="3196465" y="3005339"/>
                </a:cubicBezTo>
                <a:cubicBezTo>
                  <a:pt x="3193592" y="3002019"/>
                  <a:pt x="3189976" y="3000360"/>
                  <a:pt x="3185618" y="3000360"/>
                </a:cubicBezTo>
                <a:close/>
                <a:moveTo>
                  <a:pt x="2791647" y="3000360"/>
                </a:moveTo>
                <a:lnTo>
                  <a:pt x="2791647" y="3030423"/>
                </a:lnTo>
                <a:lnTo>
                  <a:pt x="2880497" y="3030423"/>
                </a:lnTo>
                <a:lnTo>
                  <a:pt x="2880497" y="3088989"/>
                </a:lnTo>
                <a:cubicBezTo>
                  <a:pt x="2880497" y="3094228"/>
                  <a:pt x="2878744" y="3098725"/>
                  <a:pt x="2875237" y="3102481"/>
                </a:cubicBezTo>
                <a:cubicBezTo>
                  <a:pt x="2871028" y="3107028"/>
                  <a:pt x="2864915" y="3109302"/>
                  <a:pt x="2856899" y="3109302"/>
                </a:cubicBezTo>
                <a:lnTo>
                  <a:pt x="2850434" y="3109302"/>
                </a:lnTo>
                <a:lnTo>
                  <a:pt x="2850434" y="3139365"/>
                </a:lnTo>
                <a:lnTo>
                  <a:pt x="2858043" y="3139365"/>
                </a:lnTo>
                <a:cubicBezTo>
                  <a:pt x="2872464" y="3139365"/>
                  <a:pt x="2884448" y="3136141"/>
                  <a:pt x="2893996" y="3129691"/>
                </a:cubicBezTo>
                <a:cubicBezTo>
                  <a:pt x="2906528" y="3121158"/>
                  <a:pt x="2912793" y="3107913"/>
                  <a:pt x="2912793" y="3089954"/>
                </a:cubicBezTo>
                <a:lnTo>
                  <a:pt x="2912793" y="3011671"/>
                </a:lnTo>
                <a:cubicBezTo>
                  <a:pt x="2912793" y="3008694"/>
                  <a:pt x="2911851" y="3006065"/>
                  <a:pt x="2909966" y="3003783"/>
                </a:cubicBezTo>
                <a:cubicBezTo>
                  <a:pt x="2908081" y="3001501"/>
                  <a:pt x="2905749" y="3000360"/>
                  <a:pt x="2902971" y="3000360"/>
                </a:cubicBezTo>
                <a:close/>
                <a:moveTo>
                  <a:pt x="2710684" y="3000360"/>
                </a:moveTo>
                <a:lnTo>
                  <a:pt x="2710684" y="3030423"/>
                </a:lnTo>
                <a:lnTo>
                  <a:pt x="2730033" y="3030423"/>
                </a:lnTo>
                <a:lnTo>
                  <a:pt x="2730033" y="3139365"/>
                </a:lnTo>
                <a:lnTo>
                  <a:pt x="2762179" y="3139365"/>
                </a:lnTo>
                <a:lnTo>
                  <a:pt x="2762179" y="3012861"/>
                </a:lnTo>
                <a:cubicBezTo>
                  <a:pt x="2762179" y="3010182"/>
                  <a:pt x="2761484" y="3007553"/>
                  <a:pt x="2760096" y="3004973"/>
                </a:cubicBezTo>
                <a:cubicBezTo>
                  <a:pt x="2758409" y="3001898"/>
                  <a:pt x="2756227" y="3000360"/>
                  <a:pt x="2753547" y="3000360"/>
                </a:cubicBezTo>
                <a:close/>
                <a:moveTo>
                  <a:pt x="2560963" y="3000360"/>
                </a:moveTo>
                <a:lnTo>
                  <a:pt x="2560963" y="3030423"/>
                </a:lnTo>
                <a:lnTo>
                  <a:pt x="2571679" y="3030423"/>
                </a:lnTo>
                <a:lnTo>
                  <a:pt x="2564684" y="3051678"/>
                </a:lnTo>
                <a:lnTo>
                  <a:pt x="2564684" y="3139365"/>
                </a:lnTo>
                <a:lnTo>
                  <a:pt x="2683449" y="3139365"/>
                </a:lnTo>
                <a:lnTo>
                  <a:pt x="2683449" y="3017773"/>
                </a:lnTo>
                <a:cubicBezTo>
                  <a:pt x="2683449" y="3012911"/>
                  <a:pt x="2681440" y="3008793"/>
                  <a:pt x="2677422" y="3005420"/>
                </a:cubicBezTo>
                <a:cubicBezTo>
                  <a:pt x="2673403" y="3002046"/>
                  <a:pt x="2668913" y="3000360"/>
                  <a:pt x="2663953" y="3000360"/>
                </a:cubicBezTo>
                <a:close/>
                <a:moveTo>
                  <a:pt x="2331769" y="3000360"/>
                </a:moveTo>
                <a:lnTo>
                  <a:pt x="2331769" y="3030423"/>
                </a:lnTo>
                <a:lnTo>
                  <a:pt x="2343079" y="3030423"/>
                </a:lnTo>
                <a:lnTo>
                  <a:pt x="2334150" y="3055096"/>
                </a:lnTo>
                <a:lnTo>
                  <a:pt x="2334150" y="3085564"/>
                </a:lnTo>
                <a:cubicBezTo>
                  <a:pt x="2334150" y="3102211"/>
                  <a:pt x="2339731" y="3115786"/>
                  <a:pt x="2350893" y="3126289"/>
                </a:cubicBezTo>
                <a:cubicBezTo>
                  <a:pt x="2362055" y="3136792"/>
                  <a:pt x="2376318" y="3142044"/>
                  <a:pt x="2393681" y="3142044"/>
                </a:cubicBezTo>
                <a:cubicBezTo>
                  <a:pt x="2408762" y="3142044"/>
                  <a:pt x="2421710" y="3138571"/>
                  <a:pt x="2432526" y="3131626"/>
                </a:cubicBezTo>
                <a:cubicBezTo>
                  <a:pt x="2444332" y="3124085"/>
                  <a:pt x="2452518" y="3113072"/>
                  <a:pt x="2457081" y="3098586"/>
                </a:cubicBezTo>
                <a:lnTo>
                  <a:pt x="2457081" y="3013457"/>
                </a:lnTo>
                <a:cubicBezTo>
                  <a:pt x="2457081" y="3004725"/>
                  <a:pt x="2452816" y="3000360"/>
                  <a:pt x="2444283" y="3000360"/>
                </a:cubicBezTo>
                <a:close/>
                <a:moveTo>
                  <a:pt x="2203628" y="3000360"/>
                </a:moveTo>
                <a:lnTo>
                  <a:pt x="2203628" y="3030423"/>
                </a:lnTo>
                <a:lnTo>
                  <a:pt x="2276107" y="3030423"/>
                </a:lnTo>
                <a:lnTo>
                  <a:pt x="2276107" y="3139365"/>
                </a:lnTo>
                <a:lnTo>
                  <a:pt x="2308254" y="3139365"/>
                </a:lnTo>
                <a:lnTo>
                  <a:pt x="2308254" y="3030274"/>
                </a:lnTo>
                <a:cubicBezTo>
                  <a:pt x="2308254" y="3019955"/>
                  <a:pt x="2307609" y="3012911"/>
                  <a:pt x="2306319" y="3009141"/>
                </a:cubicBezTo>
                <a:cubicBezTo>
                  <a:pt x="2304335" y="3003287"/>
                  <a:pt x="2300217" y="3000360"/>
                  <a:pt x="2293966" y="3000360"/>
                </a:cubicBezTo>
                <a:close/>
                <a:moveTo>
                  <a:pt x="2121028" y="3000360"/>
                </a:moveTo>
                <a:lnTo>
                  <a:pt x="2121028" y="3030423"/>
                </a:lnTo>
                <a:lnTo>
                  <a:pt x="2139037" y="3030423"/>
                </a:lnTo>
                <a:lnTo>
                  <a:pt x="2145734" y="3109302"/>
                </a:lnTo>
                <a:lnTo>
                  <a:pt x="2110163" y="3109302"/>
                </a:lnTo>
                <a:lnTo>
                  <a:pt x="2098853" y="3139365"/>
                </a:lnTo>
                <a:lnTo>
                  <a:pt x="2133679" y="3139365"/>
                </a:lnTo>
                <a:lnTo>
                  <a:pt x="2145734" y="3112576"/>
                </a:lnTo>
                <a:lnTo>
                  <a:pt x="2155854" y="3139365"/>
                </a:lnTo>
                <a:lnTo>
                  <a:pt x="2179071" y="3139365"/>
                </a:lnTo>
                <a:lnTo>
                  <a:pt x="2167463" y="3005271"/>
                </a:lnTo>
                <a:cubicBezTo>
                  <a:pt x="2167163" y="3001997"/>
                  <a:pt x="2165023" y="3000360"/>
                  <a:pt x="2161042" y="3000360"/>
                </a:cubicBezTo>
                <a:close/>
                <a:moveTo>
                  <a:pt x="1805811" y="3000360"/>
                </a:moveTo>
                <a:lnTo>
                  <a:pt x="1805811" y="3030423"/>
                </a:lnTo>
                <a:lnTo>
                  <a:pt x="1825158" y="3030423"/>
                </a:lnTo>
                <a:lnTo>
                  <a:pt x="1825158" y="3139365"/>
                </a:lnTo>
                <a:lnTo>
                  <a:pt x="1857305" y="3139365"/>
                </a:lnTo>
                <a:lnTo>
                  <a:pt x="1857305" y="3012861"/>
                </a:lnTo>
                <a:cubicBezTo>
                  <a:pt x="1857305" y="3010182"/>
                  <a:pt x="1856611" y="3007553"/>
                  <a:pt x="1855221" y="3004973"/>
                </a:cubicBezTo>
                <a:cubicBezTo>
                  <a:pt x="1853536" y="3001898"/>
                  <a:pt x="1851352" y="3000360"/>
                  <a:pt x="1848673" y="3000360"/>
                </a:cubicBezTo>
                <a:close/>
                <a:moveTo>
                  <a:pt x="1655495" y="3000360"/>
                </a:moveTo>
                <a:lnTo>
                  <a:pt x="1655495" y="3030423"/>
                </a:lnTo>
                <a:lnTo>
                  <a:pt x="1666806" y="3030423"/>
                </a:lnTo>
                <a:lnTo>
                  <a:pt x="1657876" y="3055096"/>
                </a:lnTo>
                <a:lnTo>
                  <a:pt x="1657876" y="3085564"/>
                </a:lnTo>
                <a:cubicBezTo>
                  <a:pt x="1657876" y="3102211"/>
                  <a:pt x="1663457" y="3115786"/>
                  <a:pt x="1674619" y="3126289"/>
                </a:cubicBezTo>
                <a:cubicBezTo>
                  <a:pt x="1685781" y="3136792"/>
                  <a:pt x="1700044" y="3142044"/>
                  <a:pt x="1717407" y="3142044"/>
                </a:cubicBezTo>
                <a:cubicBezTo>
                  <a:pt x="1732488" y="3142044"/>
                  <a:pt x="1745436" y="3138571"/>
                  <a:pt x="1756251" y="3131626"/>
                </a:cubicBezTo>
                <a:cubicBezTo>
                  <a:pt x="1768058" y="3124085"/>
                  <a:pt x="1776244" y="3113072"/>
                  <a:pt x="1780807" y="3098586"/>
                </a:cubicBezTo>
                <a:lnTo>
                  <a:pt x="1780807" y="3013457"/>
                </a:lnTo>
                <a:cubicBezTo>
                  <a:pt x="1780807" y="3004725"/>
                  <a:pt x="1776541" y="3000360"/>
                  <a:pt x="1768009" y="3000360"/>
                </a:cubicBezTo>
                <a:close/>
                <a:moveTo>
                  <a:pt x="1527353" y="3000360"/>
                </a:moveTo>
                <a:lnTo>
                  <a:pt x="1527353" y="3030423"/>
                </a:lnTo>
                <a:lnTo>
                  <a:pt x="1599834" y="3030423"/>
                </a:lnTo>
                <a:lnTo>
                  <a:pt x="1599834" y="3139365"/>
                </a:lnTo>
                <a:lnTo>
                  <a:pt x="1631980" y="3139365"/>
                </a:lnTo>
                <a:lnTo>
                  <a:pt x="1631980" y="3030274"/>
                </a:lnTo>
                <a:cubicBezTo>
                  <a:pt x="1631980" y="3019955"/>
                  <a:pt x="1631335" y="3012911"/>
                  <a:pt x="1630046" y="3009141"/>
                </a:cubicBezTo>
                <a:cubicBezTo>
                  <a:pt x="1628061" y="3003287"/>
                  <a:pt x="1623943" y="3000360"/>
                  <a:pt x="1617692" y="3000360"/>
                </a:cubicBezTo>
                <a:close/>
                <a:moveTo>
                  <a:pt x="9764914" y="2998871"/>
                </a:moveTo>
                <a:lnTo>
                  <a:pt x="9747124" y="3058105"/>
                </a:lnTo>
                <a:lnTo>
                  <a:pt x="9763942" y="3058105"/>
                </a:lnTo>
                <a:lnTo>
                  <a:pt x="9773439" y="3030721"/>
                </a:lnTo>
                <a:cubicBezTo>
                  <a:pt x="9779972" y="3031812"/>
                  <a:pt x="9784545" y="3034640"/>
                  <a:pt x="9787159" y="3039204"/>
                </a:cubicBezTo>
                <a:lnTo>
                  <a:pt x="9787159" y="3109302"/>
                </a:lnTo>
                <a:lnTo>
                  <a:pt x="9729563" y="3109302"/>
                </a:lnTo>
                <a:lnTo>
                  <a:pt x="9729563" y="3058000"/>
                </a:lnTo>
                <a:lnTo>
                  <a:pt x="9738125" y="3030423"/>
                </a:lnTo>
                <a:lnTo>
                  <a:pt x="9745785" y="3030423"/>
                </a:lnTo>
                <a:lnTo>
                  <a:pt x="9745785" y="3007987"/>
                </a:lnTo>
                <a:cubicBezTo>
                  <a:pt x="9745785" y="3002902"/>
                  <a:pt x="9743751" y="3000360"/>
                  <a:pt x="9739683" y="3000360"/>
                </a:cubicBezTo>
                <a:lnTo>
                  <a:pt x="9695183" y="3000360"/>
                </a:lnTo>
                <a:lnTo>
                  <a:pt x="9695183" y="3030423"/>
                </a:lnTo>
                <a:lnTo>
                  <a:pt x="9706494" y="3030423"/>
                </a:lnTo>
                <a:lnTo>
                  <a:pt x="9697267" y="3055391"/>
                </a:lnTo>
                <a:lnTo>
                  <a:pt x="9697267" y="3139365"/>
                </a:lnTo>
                <a:lnTo>
                  <a:pt x="9819306" y="3139365"/>
                </a:lnTo>
                <a:lnTo>
                  <a:pt x="9819306" y="3038460"/>
                </a:lnTo>
                <a:cubicBezTo>
                  <a:pt x="9817528" y="3025661"/>
                  <a:pt x="9811306" y="3015689"/>
                  <a:pt x="9800640" y="3008545"/>
                </a:cubicBezTo>
                <a:cubicBezTo>
                  <a:pt x="9790873" y="3002096"/>
                  <a:pt x="9778964" y="2998871"/>
                  <a:pt x="9764914" y="2998871"/>
                </a:cubicBezTo>
                <a:close/>
                <a:moveTo>
                  <a:pt x="3697489" y="2998871"/>
                </a:moveTo>
                <a:lnTo>
                  <a:pt x="3679700" y="3058105"/>
                </a:lnTo>
                <a:lnTo>
                  <a:pt x="3696517" y="3058105"/>
                </a:lnTo>
                <a:lnTo>
                  <a:pt x="3706014" y="3030721"/>
                </a:lnTo>
                <a:cubicBezTo>
                  <a:pt x="3712547" y="3031812"/>
                  <a:pt x="3717121" y="3034640"/>
                  <a:pt x="3719734" y="3039204"/>
                </a:cubicBezTo>
                <a:lnTo>
                  <a:pt x="3719734" y="3109302"/>
                </a:lnTo>
                <a:lnTo>
                  <a:pt x="3662144" y="3109302"/>
                </a:lnTo>
                <a:lnTo>
                  <a:pt x="3662144" y="3058000"/>
                </a:lnTo>
                <a:lnTo>
                  <a:pt x="3670705" y="3030423"/>
                </a:lnTo>
                <a:lnTo>
                  <a:pt x="3678360" y="3030423"/>
                </a:lnTo>
                <a:lnTo>
                  <a:pt x="3678360" y="3007987"/>
                </a:lnTo>
                <a:cubicBezTo>
                  <a:pt x="3678360" y="3002902"/>
                  <a:pt x="3676326" y="3000360"/>
                  <a:pt x="3672264" y="3000360"/>
                </a:cubicBezTo>
                <a:lnTo>
                  <a:pt x="3627764" y="3000360"/>
                </a:lnTo>
                <a:lnTo>
                  <a:pt x="3627764" y="3030423"/>
                </a:lnTo>
                <a:lnTo>
                  <a:pt x="3639075" y="3030423"/>
                </a:lnTo>
                <a:lnTo>
                  <a:pt x="3629848" y="3055391"/>
                </a:lnTo>
                <a:lnTo>
                  <a:pt x="3629848" y="3139365"/>
                </a:lnTo>
                <a:lnTo>
                  <a:pt x="3751881" y="3139365"/>
                </a:lnTo>
                <a:lnTo>
                  <a:pt x="3751881" y="3038460"/>
                </a:lnTo>
                <a:cubicBezTo>
                  <a:pt x="3750103" y="3025661"/>
                  <a:pt x="3743881" y="3015689"/>
                  <a:pt x="3733215" y="3008545"/>
                </a:cubicBezTo>
                <a:cubicBezTo>
                  <a:pt x="3723448" y="3002096"/>
                  <a:pt x="3711540" y="2998871"/>
                  <a:pt x="3697489" y="2998871"/>
                </a:cubicBezTo>
                <a:close/>
                <a:moveTo>
                  <a:pt x="1449595" y="2998871"/>
                </a:moveTo>
                <a:lnTo>
                  <a:pt x="1431805" y="3058105"/>
                </a:lnTo>
                <a:lnTo>
                  <a:pt x="1448622" y="3058105"/>
                </a:lnTo>
                <a:lnTo>
                  <a:pt x="1458120" y="3030721"/>
                </a:lnTo>
                <a:cubicBezTo>
                  <a:pt x="1464653" y="3031812"/>
                  <a:pt x="1469226" y="3034640"/>
                  <a:pt x="1471840" y="3039204"/>
                </a:cubicBezTo>
                <a:lnTo>
                  <a:pt x="1471840" y="3109302"/>
                </a:lnTo>
                <a:lnTo>
                  <a:pt x="1414243" y="3109302"/>
                </a:lnTo>
                <a:lnTo>
                  <a:pt x="1414243" y="3058000"/>
                </a:lnTo>
                <a:lnTo>
                  <a:pt x="1422806" y="3030423"/>
                </a:lnTo>
                <a:lnTo>
                  <a:pt x="1430465" y="3030423"/>
                </a:lnTo>
                <a:lnTo>
                  <a:pt x="1430465" y="3007987"/>
                </a:lnTo>
                <a:cubicBezTo>
                  <a:pt x="1430465" y="3002902"/>
                  <a:pt x="1428431" y="3000360"/>
                  <a:pt x="1424364" y="3000360"/>
                </a:cubicBezTo>
                <a:lnTo>
                  <a:pt x="1379864" y="3000360"/>
                </a:lnTo>
                <a:lnTo>
                  <a:pt x="1379864" y="3030423"/>
                </a:lnTo>
                <a:lnTo>
                  <a:pt x="1391175" y="3030423"/>
                </a:lnTo>
                <a:lnTo>
                  <a:pt x="1381947" y="3055391"/>
                </a:lnTo>
                <a:lnTo>
                  <a:pt x="1381947" y="3139365"/>
                </a:lnTo>
                <a:lnTo>
                  <a:pt x="1503986" y="3139365"/>
                </a:lnTo>
                <a:lnTo>
                  <a:pt x="1503986" y="3038460"/>
                </a:lnTo>
                <a:cubicBezTo>
                  <a:pt x="1502208" y="3025661"/>
                  <a:pt x="1495987" y="3015689"/>
                  <a:pt x="1485320" y="3008545"/>
                </a:cubicBezTo>
                <a:cubicBezTo>
                  <a:pt x="1475554" y="3002096"/>
                  <a:pt x="1463645" y="2998871"/>
                  <a:pt x="1449595" y="2998871"/>
                </a:cubicBezTo>
                <a:close/>
                <a:moveTo>
                  <a:pt x="6980261" y="2997681"/>
                </a:moveTo>
                <a:cubicBezTo>
                  <a:pt x="6963890" y="2997681"/>
                  <a:pt x="6951587" y="3002245"/>
                  <a:pt x="6943352" y="3011373"/>
                </a:cubicBezTo>
                <a:cubicBezTo>
                  <a:pt x="6941467" y="3006710"/>
                  <a:pt x="6938440" y="3003039"/>
                  <a:pt x="6934273" y="3000360"/>
                </a:cubicBezTo>
                <a:lnTo>
                  <a:pt x="6902870" y="3000360"/>
                </a:lnTo>
                <a:lnTo>
                  <a:pt x="6902870" y="3030423"/>
                </a:lnTo>
                <a:lnTo>
                  <a:pt x="6922367" y="3030423"/>
                </a:lnTo>
                <a:cubicBezTo>
                  <a:pt x="6916513" y="3040728"/>
                  <a:pt x="6913586" y="3048109"/>
                  <a:pt x="6913586" y="3052568"/>
                </a:cubicBezTo>
                <a:lnTo>
                  <a:pt x="6913586" y="3139365"/>
                </a:lnTo>
                <a:lnTo>
                  <a:pt x="6945733" y="3139365"/>
                </a:lnTo>
                <a:lnTo>
                  <a:pt x="6945733" y="3052566"/>
                </a:lnTo>
                <a:cubicBezTo>
                  <a:pt x="6945733" y="3044638"/>
                  <a:pt x="6949023" y="3038295"/>
                  <a:pt x="6955604" y="3033539"/>
                </a:cubicBezTo>
                <a:cubicBezTo>
                  <a:pt x="6961190" y="3029378"/>
                  <a:pt x="6967673" y="3027298"/>
                  <a:pt x="6975052" y="3027298"/>
                </a:cubicBezTo>
                <a:cubicBezTo>
                  <a:pt x="6991804" y="3027298"/>
                  <a:pt x="7001726" y="3033674"/>
                  <a:pt x="7004818" y="3046427"/>
                </a:cubicBezTo>
                <a:lnTo>
                  <a:pt x="7004818" y="3109302"/>
                </a:lnTo>
                <a:lnTo>
                  <a:pt x="6964932" y="3109302"/>
                </a:lnTo>
                <a:lnTo>
                  <a:pt x="6964932" y="3139365"/>
                </a:lnTo>
                <a:lnTo>
                  <a:pt x="7036964" y="3139365"/>
                </a:lnTo>
                <a:lnTo>
                  <a:pt x="7036964" y="3048282"/>
                </a:lnTo>
                <a:cubicBezTo>
                  <a:pt x="7035278" y="3032705"/>
                  <a:pt x="7029300" y="3020377"/>
                  <a:pt x="7019031" y="3011299"/>
                </a:cubicBezTo>
                <a:cubicBezTo>
                  <a:pt x="7008761" y="3002220"/>
                  <a:pt x="6995838" y="2997681"/>
                  <a:pt x="6980261" y="2997681"/>
                </a:cubicBezTo>
                <a:close/>
                <a:moveTo>
                  <a:pt x="4579961" y="2997681"/>
                </a:moveTo>
                <a:cubicBezTo>
                  <a:pt x="4563590" y="2997681"/>
                  <a:pt x="4551287" y="3002245"/>
                  <a:pt x="4543052" y="3011373"/>
                </a:cubicBezTo>
                <a:cubicBezTo>
                  <a:pt x="4541167" y="3006710"/>
                  <a:pt x="4538140" y="3003039"/>
                  <a:pt x="4533973" y="3000360"/>
                </a:cubicBezTo>
                <a:lnTo>
                  <a:pt x="4502570" y="3000360"/>
                </a:lnTo>
                <a:lnTo>
                  <a:pt x="4502570" y="3030423"/>
                </a:lnTo>
                <a:lnTo>
                  <a:pt x="4522067" y="3030423"/>
                </a:lnTo>
                <a:cubicBezTo>
                  <a:pt x="4516213" y="3040728"/>
                  <a:pt x="4513286" y="3048109"/>
                  <a:pt x="4513286" y="3052568"/>
                </a:cubicBezTo>
                <a:lnTo>
                  <a:pt x="4513286" y="3139365"/>
                </a:lnTo>
                <a:lnTo>
                  <a:pt x="4545433" y="3139365"/>
                </a:lnTo>
                <a:lnTo>
                  <a:pt x="4545433" y="3052566"/>
                </a:lnTo>
                <a:cubicBezTo>
                  <a:pt x="4545433" y="3044638"/>
                  <a:pt x="4548723" y="3038295"/>
                  <a:pt x="4555304" y="3033539"/>
                </a:cubicBezTo>
                <a:cubicBezTo>
                  <a:pt x="4560890" y="3029378"/>
                  <a:pt x="4567373" y="3027298"/>
                  <a:pt x="4574752" y="3027298"/>
                </a:cubicBezTo>
                <a:cubicBezTo>
                  <a:pt x="4591505" y="3027298"/>
                  <a:pt x="4601426" y="3033674"/>
                  <a:pt x="4604518" y="3046427"/>
                </a:cubicBezTo>
                <a:lnTo>
                  <a:pt x="4604518" y="3109302"/>
                </a:lnTo>
                <a:lnTo>
                  <a:pt x="4564632" y="3109302"/>
                </a:lnTo>
                <a:lnTo>
                  <a:pt x="4564632" y="3139365"/>
                </a:lnTo>
                <a:lnTo>
                  <a:pt x="4636665" y="3139365"/>
                </a:lnTo>
                <a:lnTo>
                  <a:pt x="4636665" y="3048282"/>
                </a:lnTo>
                <a:cubicBezTo>
                  <a:pt x="4634978" y="3032705"/>
                  <a:pt x="4629000" y="3020377"/>
                  <a:pt x="4618731" y="3011299"/>
                </a:cubicBezTo>
                <a:cubicBezTo>
                  <a:pt x="4608462" y="3002220"/>
                  <a:pt x="4595538" y="2997681"/>
                  <a:pt x="4579961" y="2997681"/>
                </a:cubicBezTo>
                <a:close/>
                <a:moveTo>
                  <a:pt x="4179911" y="2997681"/>
                </a:moveTo>
                <a:cubicBezTo>
                  <a:pt x="4163540" y="2997681"/>
                  <a:pt x="4151237" y="3002245"/>
                  <a:pt x="4143002" y="3011373"/>
                </a:cubicBezTo>
                <a:cubicBezTo>
                  <a:pt x="4141117" y="3006710"/>
                  <a:pt x="4138090" y="3003039"/>
                  <a:pt x="4133923" y="3000360"/>
                </a:cubicBezTo>
                <a:lnTo>
                  <a:pt x="4102520" y="3000360"/>
                </a:lnTo>
                <a:lnTo>
                  <a:pt x="4102520" y="3030423"/>
                </a:lnTo>
                <a:lnTo>
                  <a:pt x="4122017" y="3030423"/>
                </a:lnTo>
                <a:cubicBezTo>
                  <a:pt x="4116163" y="3040728"/>
                  <a:pt x="4113236" y="3048109"/>
                  <a:pt x="4113236" y="3052568"/>
                </a:cubicBezTo>
                <a:lnTo>
                  <a:pt x="4113236" y="3139365"/>
                </a:lnTo>
                <a:lnTo>
                  <a:pt x="4145383" y="3139365"/>
                </a:lnTo>
                <a:lnTo>
                  <a:pt x="4145383" y="3052566"/>
                </a:lnTo>
                <a:cubicBezTo>
                  <a:pt x="4145383" y="3044638"/>
                  <a:pt x="4148673" y="3038295"/>
                  <a:pt x="4155254" y="3033539"/>
                </a:cubicBezTo>
                <a:cubicBezTo>
                  <a:pt x="4160840" y="3029378"/>
                  <a:pt x="4167323" y="3027298"/>
                  <a:pt x="4174702" y="3027298"/>
                </a:cubicBezTo>
                <a:cubicBezTo>
                  <a:pt x="4191455" y="3027298"/>
                  <a:pt x="4201376" y="3033674"/>
                  <a:pt x="4204468" y="3046427"/>
                </a:cubicBezTo>
                <a:lnTo>
                  <a:pt x="4204468" y="3109302"/>
                </a:lnTo>
                <a:lnTo>
                  <a:pt x="4164582" y="3109302"/>
                </a:lnTo>
                <a:lnTo>
                  <a:pt x="4164582" y="3139365"/>
                </a:lnTo>
                <a:lnTo>
                  <a:pt x="4236615" y="3139365"/>
                </a:lnTo>
                <a:lnTo>
                  <a:pt x="4236615" y="3048282"/>
                </a:lnTo>
                <a:cubicBezTo>
                  <a:pt x="4234928" y="3032705"/>
                  <a:pt x="4228950" y="3020377"/>
                  <a:pt x="4218681" y="3011299"/>
                </a:cubicBezTo>
                <a:cubicBezTo>
                  <a:pt x="4208412" y="3002220"/>
                  <a:pt x="4195488" y="2997681"/>
                  <a:pt x="4179911" y="2997681"/>
                </a:cubicBezTo>
                <a:close/>
                <a:moveTo>
                  <a:pt x="3856061" y="2997681"/>
                </a:moveTo>
                <a:cubicBezTo>
                  <a:pt x="3839690" y="2997681"/>
                  <a:pt x="3827387" y="3002245"/>
                  <a:pt x="3819152" y="3011373"/>
                </a:cubicBezTo>
                <a:cubicBezTo>
                  <a:pt x="3817266" y="3006710"/>
                  <a:pt x="3814240" y="3003039"/>
                  <a:pt x="3810073" y="3000360"/>
                </a:cubicBezTo>
                <a:lnTo>
                  <a:pt x="3778670" y="3000360"/>
                </a:lnTo>
                <a:lnTo>
                  <a:pt x="3778670" y="3030423"/>
                </a:lnTo>
                <a:lnTo>
                  <a:pt x="3798167" y="3030423"/>
                </a:lnTo>
                <a:cubicBezTo>
                  <a:pt x="3792313" y="3040728"/>
                  <a:pt x="3789386" y="3048109"/>
                  <a:pt x="3789386" y="3052568"/>
                </a:cubicBezTo>
                <a:lnTo>
                  <a:pt x="3789386" y="3139365"/>
                </a:lnTo>
                <a:lnTo>
                  <a:pt x="3821533" y="3139365"/>
                </a:lnTo>
                <a:lnTo>
                  <a:pt x="3821533" y="3052566"/>
                </a:lnTo>
                <a:cubicBezTo>
                  <a:pt x="3821533" y="3044638"/>
                  <a:pt x="3824823" y="3038295"/>
                  <a:pt x="3831404" y="3033539"/>
                </a:cubicBezTo>
                <a:cubicBezTo>
                  <a:pt x="3836990" y="3029378"/>
                  <a:pt x="3843473" y="3027298"/>
                  <a:pt x="3850852" y="3027298"/>
                </a:cubicBezTo>
                <a:cubicBezTo>
                  <a:pt x="3867605" y="3027298"/>
                  <a:pt x="3877526" y="3033674"/>
                  <a:pt x="3880618" y="3046427"/>
                </a:cubicBezTo>
                <a:lnTo>
                  <a:pt x="3880618" y="3109302"/>
                </a:lnTo>
                <a:lnTo>
                  <a:pt x="3840732" y="3109302"/>
                </a:lnTo>
                <a:lnTo>
                  <a:pt x="3840732" y="3139365"/>
                </a:lnTo>
                <a:lnTo>
                  <a:pt x="3912765" y="3139365"/>
                </a:lnTo>
                <a:lnTo>
                  <a:pt x="3912765" y="3048282"/>
                </a:lnTo>
                <a:cubicBezTo>
                  <a:pt x="3911078" y="3032705"/>
                  <a:pt x="3905100" y="3020377"/>
                  <a:pt x="3894831" y="3011299"/>
                </a:cubicBezTo>
                <a:cubicBezTo>
                  <a:pt x="3884562" y="3002220"/>
                  <a:pt x="3871638" y="2997681"/>
                  <a:pt x="3856061" y="2997681"/>
                </a:cubicBezTo>
                <a:close/>
                <a:moveTo>
                  <a:pt x="3017866" y="2997681"/>
                </a:moveTo>
                <a:cubicBezTo>
                  <a:pt x="3001495" y="2997681"/>
                  <a:pt x="2989192" y="3002245"/>
                  <a:pt x="2980957" y="3011373"/>
                </a:cubicBezTo>
                <a:cubicBezTo>
                  <a:pt x="2979071" y="3006710"/>
                  <a:pt x="2976046" y="3003039"/>
                  <a:pt x="2971878" y="3000360"/>
                </a:cubicBezTo>
                <a:lnTo>
                  <a:pt x="2940475" y="3000360"/>
                </a:lnTo>
                <a:lnTo>
                  <a:pt x="2940475" y="3030423"/>
                </a:lnTo>
                <a:lnTo>
                  <a:pt x="2959972" y="3030423"/>
                </a:lnTo>
                <a:cubicBezTo>
                  <a:pt x="2954119" y="3040728"/>
                  <a:pt x="2951190" y="3048109"/>
                  <a:pt x="2951190" y="3052568"/>
                </a:cubicBezTo>
                <a:lnTo>
                  <a:pt x="2951190" y="3139365"/>
                </a:lnTo>
                <a:lnTo>
                  <a:pt x="2983338" y="3139365"/>
                </a:lnTo>
                <a:lnTo>
                  <a:pt x="2983338" y="3052566"/>
                </a:lnTo>
                <a:cubicBezTo>
                  <a:pt x="2983338" y="3044638"/>
                  <a:pt x="2986629" y="3038295"/>
                  <a:pt x="2993210" y="3033539"/>
                </a:cubicBezTo>
                <a:cubicBezTo>
                  <a:pt x="2998796" y="3029378"/>
                  <a:pt x="3005277" y="3027298"/>
                  <a:pt x="3012657" y="3027298"/>
                </a:cubicBezTo>
                <a:cubicBezTo>
                  <a:pt x="3029409" y="3027298"/>
                  <a:pt x="3039331" y="3033674"/>
                  <a:pt x="3042423" y="3046427"/>
                </a:cubicBezTo>
                <a:lnTo>
                  <a:pt x="3042423" y="3109302"/>
                </a:lnTo>
                <a:lnTo>
                  <a:pt x="3002537" y="3109302"/>
                </a:lnTo>
                <a:lnTo>
                  <a:pt x="3002537" y="3139365"/>
                </a:lnTo>
                <a:lnTo>
                  <a:pt x="3074570" y="3139365"/>
                </a:lnTo>
                <a:lnTo>
                  <a:pt x="3074570" y="3048282"/>
                </a:lnTo>
                <a:cubicBezTo>
                  <a:pt x="3072883" y="3032705"/>
                  <a:pt x="3066904" y="3020377"/>
                  <a:pt x="3056636" y="3011299"/>
                </a:cubicBezTo>
                <a:cubicBezTo>
                  <a:pt x="3046367" y="3002220"/>
                  <a:pt x="3033443" y="2997681"/>
                  <a:pt x="3017866" y="2997681"/>
                </a:cubicBezTo>
                <a:close/>
                <a:moveTo>
                  <a:pt x="7924724" y="2981161"/>
                </a:moveTo>
                <a:lnTo>
                  <a:pt x="7909692" y="3035186"/>
                </a:lnTo>
                <a:lnTo>
                  <a:pt x="7931868" y="3035186"/>
                </a:lnTo>
                <a:lnTo>
                  <a:pt x="7955382" y="2981161"/>
                </a:lnTo>
                <a:close/>
                <a:moveTo>
                  <a:pt x="9213426" y="2971487"/>
                </a:moveTo>
                <a:lnTo>
                  <a:pt x="9213426" y="3030423"/>
                </a:lnTo>
                <a:lnTo>
                  <a:pt x="9286799" y="3030423"/>
                </a:lnTo>
                <a:lnTo>
                  <a:pt x="9286799" y="3088396"/>
                </a:lnTo>
                <a:cubicBezTo>
                  <a:pt x="9286799" y="3102333"/>
                  <a:pt x="9277190" y="3109302"/>
                  <a:pt x="9257970" y="3109302"/>
                </a:cubicBezTo>
                <a:lnTo>
                  <a:pt x="9246020" y="3109302"/>
                </a:lnTo>
                <a:lnTo>
                  <a:pt x="9246020" y="3139365"/>
                </a:lnTo>
                <a:lnTo>
                  <a:pt x="9257926" y="3139365"/>
                </a:lnTo>
                <a:cubicBezTo>
                  <a:pt x="9278961" y="3139365"/>
                  <a:pt x="9294984" y="3133809"/>
                  <a:pt x="9305998" y="3122696"/>
                </a:cubicBezTo>
                <a:cubicBezTo>
                  <a:pt x="9314630" y="3113866"/>
                  <a:pt x="9318946" y="3103349"/>
                  <a:pt x="9318946" y="3091145"/>
                </a:cubicBezTo>
                <a:lnTo>
                  <a:pt x="9318946" y="3011671"/>
                </a:lnTo>
                <a:cubicBezTo>
                  <a:pt x="9318946" y="3004130"/>
                  <a:pt x="9315765" y="3000360"/>
                  <a:pt x="9309402" y="3000360"/>
                </a:cubicBezTo>
                <a:lnTo>
                  <a:pt x="9244383" y="3000360"/>
                </a:lnTo>
                <a:lnTo>
                  <a:pt x="9244383" y="2971487"/>
                </a:lnTo>
                <a:close/>
                <a:moveTo>
                  <a:pt x="8422852" y="2971487"/>
                </a:moveTo>
                <a:lnTo>
                  <a:pt x="8422852" y="3030423"/>
                </a:lnTo>
                <a:lnTo>
                  <a:pt x="8496224" y="3030423"/>
                </a:lnTo>
                <a:lnTo>
                  <a:pt x="8496224" y="3088396"/>
                </a:lnTo>
                <a:cubicBezTo>
                  <a:pt x="8496224" y="3102333"/>
                  <a:pt x="8486614" y="3109302"/>
                  <a:pt x="8467396" y="3109302"/>
                </a:cubicBezTo>
                <a:lnTo>
                  <a:pt x="8455445" y="3109302"/>
                </a:lnTo>
                <a:lnTo>
                  <a:pt x="8455445" y="3139365"/>
                </a:lnTo>
                <a:lnTo>
                  <a:pt x="8467352" y="3139365"/>
                </a:lnTo>
                <a:cubicBezTo>
                  <a:pt x="8488386" y="3139365"/>
                  <a:pt x="8504410" y="3133809"/>
                  <a:pt x="8515423" y="3122696"/>
                </a:cubicBezTo>
                <a:cubicBezTo>
                  <a:pt x="8524055" y="3113866"/>
                  <a:pt x="8528371" y="3103349"/>
                  <a:pt x="8528371" y="3091145"/>
                </a:cubicBezTo>
                <a:lnTo>
                  <a:pt x="8528371" y="3011671"/>
                </a:lnTo>
                <a:cubicBezTo>
                  <a:pt x="8528371" y="3004130"/>
                  <a:pt x="8525190" y="3000360"/>
                  <a:pt x="8518827" y="3000360"/>
                </a:cubicBezTo>
                <a:lnTo>
                  <a:pt x="8453808" y="3000360"/>
                </a:lnTo>
                <a:lnTo>
                  <a:pt x="8453808" y="2971487"/>
                </a:lnTo>
                <a:close/>
                <a:moveTo>
                  <a:pt x="6536902" y="2971487"/>
                </a:moveTo>
                <a:lnTo>
                  <a:pt x="6536902" y="3030423"/>
                </a:lnTo>
                <a:lnTo>
                  <a:pt x="6610274" y="3030423"/>
                </a:lnTo>
                <a:lnTo>
                  <a:pt x="6610274" y="3088396"/>
                </a:lnTo>
                <a:cubicBezTo>
                  <a:pt x="6610274" y="3102333"/>
                  <a:pt x="6600665" y="3109302"/>
                  <a:pt x="6581446" y="3109302"/>
                </a:cubicBezTo>
                <a:lnTo>
                  <a:pt x="6569496" y="3109302"/>
                </a:lnTo>
                <a:lnTo>
                  <a:pt x="6569496" y="3139365"/>
                </a:lnTo>
                <a:lnTo>
                  <a:pt x="6581402" y="3139365"/>
                </a:lnTo>
                <a:cubicBezTo>
                  <a:pt x="6602436" y="3139365"/>
                  <a:pt x="6618460" y="3133809"/>
                  <a:pt x="6629473" y="3122696"/>
                </a:cubicBezTo>
                <a:cubicBezTo>
                  <a:pt x="6638106" y="3113866"/>
                  <a:pt x="6642422" y="3103349"/>
                  <a:pt x="6642422" y="3091145"/>
                </a:cubicBezTo>
                <a:lnTo>
                  <a:pt x="6642422" y="3011671"/>
                </a:lnTo>
                <a:cubicBezTo>
                  <a:pt x="6642422" y="3004130"/>
                  <a:pt x="6639240" y="3000360"/>
                  <a:pt x="6632877" y="3000360"/>
                </a:cubicBezTo>
                <a:lnTo>
                  <a:pt x="6567859" y="3000360"/>
                </a:lnTo>
                <a:lnTo>
                  <a:pt x="6567859" y="2971487"/>
                </a:lnTo>
                <a:close/>
                <a:moveTo>
                  <a:pt x="6098752" y="2971487"/>
                </a:moveTo>
                <a:lnTo>
                  <a:pt x="6098752" y="3030423"/>
                </a:lnTo>
                <a:lnTo>
                  <a:pt x="6172124" y="3030423"/>
                </a:lnTo>
                <a:lnTo>
                  <a:pt x="6172124" y="3088396"/>
                </a:lnTo>
                <a:cubicBezTo>
                  <a:pt x="6172124" y="3102333"/>
                  <a:pt x="6162515" y="3109302"/>
                  <a:pt x="6143296" y="3109302"/>
                </a:cubicBezTo>
                <a:lnTo>
                  <a:pt x="6131346" y="3109302"/>
                </a:lnTo>
                <a:lnTo>
                  <a:pt x="6131346" y="3139365"/>
                </a:lnTo>
                <a:lnTo>
                  <a:pt x="6143252" y="3139365"/>
                </a:lnTo>
                <a:cubicBezTo>
                  <a:pt x="6164286" y="3139365"/>
                  <a:pt x="6180310" y="3133809"/>
                  <a:pt x="6191323" y="3122696"/>
                </a:cubicBezTo>
                <a:cubicBezTo>
                  <a:pt x="6199956" y="3113866"/>
                  <a:pt x="6204272" y="3103349"/>
                  <a:pt x="6204272" y="3091145"/>
                </a:cubicBezTo>
                <a:lnTo>
                  <a:pt x="6204272" y="3011671"/>
                </a:lnTo>
                <a:cubicBezTo>
                  <a:pt x="6204272" y="3004130"/>
                  <a:pt x="6201090" y="3000360"/>
                  <a:pt x="6194727" y="3000360"/>
                </a:cubicBezTo>
                <a:lnTo>
                  <a:pt x="6129709" y="3000360"/>
                </a:lnTo>
                <a:lnTo>
                  <a:pt x="6129709" y="2971487"/>
                </a:lnTo>
                <a:close/>
                <a:moveTo>
                  <a:pt x="1974433" y="2971487"/>
                </a:moveTo>
                <a:lnTo>
                  <a:pt x="1974433" y="3030423"/>
                </a:lnTo>
                <a:lnTo>
                  <a:pt x="2047805" y="3030423"/>
                </a:lnTo>
                <a:lnTo>
                  <a:pt x="2047805" y="3088396"/>
                </a:lnTo>
                <a:cubicBezTo>
                  <a:pt x="2047805" y="3102333"/>
                  <a:pt x="2038196" y="3109302"/>
                  <a:pt x="2018977" y="3109302"/>
                </a:cubicBezTo>
                <a:lnTo>
                  <a:pt x="2007026" y="3109302"/>
                </a:lnTo>
                <a:lnTo>
                  <a:pt x="2007026" y="3139365"/>
                </a:lnTo>
                <a:lnTo>
                  <a:pt x="2018933" y="3139365"/>
                </a:lnTo>
                <a:cubicBezTo>
                  <a:pt x="2039967" y="3139365"/>
                  <a:pt x="2055990" y="3133809"/>
                  <a:pt x="2067004" y="3122696"/>
                </a:cubicBezTo>
                <a:cubicBezTo>
                  <a:pt x="2075636" y="3113866"/>
                  <a:pt x="2079952" y="3103349"/>
                  <a:pt x="2079952" y="3091145"/>
                </a:cubicBezTo>
                <a:lnTo>
                  <a:pt x="2079952" y="3011671"/>
                </a:lnTo>
                <a:cubicBezTo>
                  <a:pt x="2079952" y="3004130"/>
                  <a:pt x="2076770" y="3000360"/>
                  <a:pt x="2070408" y="3000360"/>
                </a:cubicBezTo>
                <a:lnTo>
                  <a:pt x="2005389" y="3000360"/>
                </a:lnTo>
                <a:lnTo>
                  <a:pt x="2005389" y="2971487"/>
                </a:lnTo>
                <a:close/>
                <a:moveTo>
                  <a:pt x="8982148" y="2376919"/>
                </a:moveTo>
                <a:lnTo>
                  <a:pt x="8969348" y="2425288"/>
                </a:lnTo>
                <a:lnTo>
                  <a:pt x="8993310" y="2425288"/>
                </a:lnTo>
                <a:lnTo>
                  <a:pt x="9013402" y="2376919"/>
                </a:lnTo>
                <a:close/>
                <a:moveTo>
                  <a:pt x="3952948" y="2376919"/>
                </a:moveTo>
                <a:lnTo>
                  <a:pt x="3940149" y="2425288"/>
                </a:lnTo>
                <a:lnTo>
                  <a:pt x="3964110" y="2425288"/>
                </a:lnTo>
                <a:lnTo>
                  <a:pt x="3984202" y="2376919"/>
                </a:lnTo>
                <a:close/>
                <a:moveTo>
                  <a:pt x="7040760" y="2372603"/>
                </a:moveTo>
                <a:cubicBezTo>
                  <a:pt x="7035580" y="2372603"/>
                  <a:pt x="7031222" y="2374321"/>
                  <a:pt x="7027685" y="2377758"/>
                </a:cubicBezTo>
                <a:cubicBezTo>
                  <a:pt x="7024148" y="2381195"/>
                  <a:pt x="7022379" y="2385405"/>
                  <a:pt x="7022379" y="2390388"/>
                </a:cubicBezTo>
                <a:cubicBezTo>
                  <a:pt x="7022379" y="2395369"/>
                  <a:pt x="7024148" y="2399603"/>
                  <a:pt x="7027685" y="2403090"/>
                </a:cubicBezTo>
                <a:cubicBezTo>
                  <a:pt x="7031222" y="2406578"/>
                  <a:pt x="7035580" y="2408321"/>
                  <a:pt x="7040760" y="2408321"/>
                </a:cubicBezTo>
                <a:cubicBezTo>
                  <a:pt x="7045742" y="2408321"/>
                  <a:pt x="7049977" y="2406578"/>
                  <a:pt x="7053463" y="2403090"/>
                </a:cubicBezTo>
                <a:cubicBezTo>
                  <a:pt x="7056950" y="2399603"/>
                  <a:pt x="7058693" y="2395369"/>
                  <a:pt x="7058693" y="2390388"/>
                </a:cubicBezTo>
                <a:cubicBezTo>
                  <a:pt x="7058693" y="2385405"/>
                  <a:pt x="7056950" y="2381195"/>
                  <a:pt x="7053463" y="2377758"/>
                </a:cubicBezTo>
                <a:cubicBezTo>
                  <a:pt x="7049977" y="2374321"/>
                  <a:pt x="7045742" y="2372603"/>
                  <a:pt x="7040760" y="2372603"/>
                </a:cubicBezTo>
                <a:close/>
                <a:moveTo>
                  <a:pt x="1220991" y="2372603"/>
                </a:moveTo>
                <a:cubicBezTo>
                  <a:pt x="1215811" y="2372603"/>
                  <a:pt x="1211452" y="2374321"/>
                  <a:pt x="1207915" y="2377758"/>
                </a:cubicBezTo>
                <a:cubicBezTo>
                  <a:pt x="1204379" y="2381195"/>
                  <a:pt x="1202610" y="2385405"/>
                  <a:pt x="1202610" y="2390388"/>
                </a:cubicBezTo>
                <a:cubicBezTo>
                  <a:pt x="1202610" y="2395369"/>
                  <a:pt x="1204379" y="2399603"/>
                  <a:pt x="1207915" y="2403090"/>
                </a:cubicBezTo>
                <a:cubicBezTo>
                  <a:pt x="1211452" y="2406578"/>
                  <a:pt x="1215811" y="2408321"/>
                  <a:pt x="1220991" y="2408321"/>
                </a:cubicBezTo>
                <a:cubicBezTo>
                  <a:pt x="1225973" y="2408321"/>
                  <a:pt x="1230208" y="2406578"/>
                  <a:pt x="1233694" y="2403090"/>
                </a:cubicBezTo>
                <a:cubicBezTo>
                  <a:pt x="1237181" y="2399603"/>
                  <a:pt x="1238925" y="2395369"/>
                  <a:pt x="1238925" y="2390388"/>
                </a:cubicBezTo>
                <a:cubicBezTo>
                  <a:pt x="1238925" y="2385405"/>
                  <a:pt x="1237181" y="2381195"/>
                  <a:pt x="1233694" y="2377758"/>
                </a:cubicBezTo>
                <a:cubicBezTo>
                  <a:pt x="1230208" y="2374321"/>
                  <a:pt x="1225973" y="2372603"/>
                  <a:pt x="1220991" y="2372603"/>
                </a:cubicBezTo>
                <a:close/>
                <a:moveTo>
                  <a:pt x="9041679" y="2328103"/>
                </a:moveTo>
                <a:lnTo>
                  <a:pt x="9041679" y="2405940"/>
                </a:lnTo>
                <a:lnTo>
                  <a:pt x="9073826" y="2405940"/>
                </a:lnTo>
                <a:lnTo>
                  <a:pt x="9073826" y="2328103"/>
                </a:lnTo>
                <a:close/>
                <a:moveTo>
                  <a:pt x="8527329" y="2328103"/>
                </a:moveTo>
                <a:lnTo>
                  <a:pt x="8527329" y="2405940"/>
                </a:lnTo>
                <a:lnTo>
                  <a:pt x="8559476" y="2405940"/>
                </a:lnTo>
                <a:lnTo>
                  <a:pt x="8559476" y="2328103"/>
                </a:lnTo>
                <a:close/>
                <a:moveTo>
                  <a:pt x="6460404" y="2328103"/>
                </a:moveTo>
                <a:lnTo>
                  <a:pt x="6460404" y="2405940"/>
                </a:lnTo>
                <a:lnTo>
                  <a:pt x="6492551" y="2405940"/>
                </a:lnTo>
                <a:lnTo>
                  <a:pt x="6492551" y="2328103"/>
                </a:lnTo>
                <a:close/>
                <a:moveTo>
                  <a:pt x="5145955" y="2328103"/>
                </a:moveTo>
                <a:lnTo>
                  <a:pt x="5145955" y="2405940"/>
                </a:lnTo>
                <a:lnTo>
                  <a:pt x="5178101" y="2405940"/>
                </a:lnTo>
                <a:lnTo>
                  <a:pt x="5178101" y="2328103"/>
                </a:lnTo>
                <a:close/>
                <a:moveTo>
                  <a:pt x="4507779" y="2328103"/>
                </a:moveTo>
                <a:lnTo>
                  <a:pt x="4507779" y="2405940"/>
                </a:lnTo>
                <a:lnTo>
                  <a:pt x="4539926" y="2405940"/>
                </a:lnTo>
                <a:lnTo>
                  <a:pt x="4539926" y="2328103"/>
                </a:lnTo>
                <a:close/>
                <a:moveTo>
                  <a:pt x="2421811" y="2328103"/>
                </a:moveTo>
                <a:lnTo>
                  <a:pt x="2421811" y="2405940"/>
                </a:lnTo>
                <a:lnTo>
                  <a:pt x="2453957" y="2405940"/>
                </a:lnTo>
                <a:lnTo>
                  <a:pt x="2453957" y="2328103"/>
                </a:lnTo>
                <a:close/>
                <a:moveTo>
                  <a:pt x="1269285" y="2328103"/>
                </a:moveTo>
                <a:lnTo>
                  <a:pt x="1269285" y="2405940"/>
                </a:lnTo>
                <a:lnTo>
                  <a:pt x="1301433" y="2405940"/>
                </a:lnTo>
                <a:lnTo>
                  <a:pt x="1301433" y="2328103"/>
                </a:lnTo>
                <a:close/>
                <a:moveTo>
                  <a:pt x="7613525" y="2327508"/>
                </a:moveTo>
                <a:lnTo>
                  <a:pt x="7613525" y="2448952"/>
                </a:lnTo>
                <a:lnTo>
                  <a:pt x="7645671" y="2448952"/>
                </a:lnTo>
                <a:lnTo>
                  <a:pt x="7645671" y="2327508"/>
                </a:lnTo>
                <a:close/>
                <a:moveTo>
                  <a:pt x="3470155" y="2327508"/>
                </a:moveTo>
                <a:lnTo>
                  <a:pt x="3470155" y="2448952"/>
                </a:lnTo>
                <a:lnTo>
                  <a:pt x="3502303" y="2448952"/>
                </a:lnTo>
                <a:lnTo>
                  <a:pt x="3502303" y="2327508"/>
                </a:lnTo>
                <a:close/>
                <a:moveTo>
                  <a:pt x="2184282" y="2327508"/>
                </a:moveTo>
                <a:lnTo>
                  <a:pt x="2184282" y="2448952"/>
                </a:lnTo>
                <a:lnTo>
                  <a:pt x="2216429" y="2448952"/>
                </a:lnTo>
                <a:lnTo>
                  <a:pt x="2216429" y="2327508"/>
                </a:lnTo>
                <a:close/>
                <a:moveTo>
                  <a:pt x="10071421" y="2296998"/>
                </a:moveTo>
                <a:lnTo>
                  <a:pt x="10130654" y="2296998"/>
                </a:lnTo>
                <a:lnTo>
                  <a:pt x="10130654" y="2356462"/>
                </a:lnTo>
                <a:cubicBezTo>
                  <a:pt x="10129458" y="2362393"/>
                  <a:pt x="10126516" y="2367385"/>
                  <a:pt x="10121829" y="2371438"/>
                </a:cubicBezTo>
                <a:cubicBezTo>
                  <a:pt x="10116444" y="2376084"/>
                  <a:pt x="10109663" y="2378407"/>
                  <a:pt x="10101486" y="2378407"/>
                </a:cubicBezTo>
                <a:cubicBezTo>
                  <a:pt x="10085731" y="2378407"/>
                  <a:pt x="10075709" y="2371290"/>
                  <a:pt x="10071421" y="2357055"/>
                </a:cubicBezTo>
                <a:close/>
                <a:moveTo>
                  <a:pt x="10037488" y="2266935"/>
                </a:moveTo>
                <a:lnTo>
                  <a:pt x="10037488" y="2296998"/>
                </a:lnTo>
                <a:lnTo>
                  <a:pt x="10048799" y="2296998"/>
                </a:lnTo>
                <a:lnTo>
                  <a:pt x="10039869" y="2321671"/>
                </a:lnTo>
                <a:lnTo>
                  <a:pt x="10039869" y="2352139"/>
                </a:lnTo>
                <a:cubicBezTo>
                  <a:pt x="10039869" y="2368786"/>
                  <a:pt x="10045450" y="2382361"/>
                  <a:pt x="10056612" y="2392864"/>
                </a:cubicBezTo>
                <a:cubicBezTo>
                  <a:pt x="10067775" y="2403367"/>
                  <a:pt x="10082038" y="2408619"/>
                  <a:pt x="10099400" y="2408619"/>
                </a:cubicBezTo>
                <a:cubicBezTo>
                  <a:pt x="10114482" y="2408619"/>
                  <a:pt x="10127430" y="2405147"/>
                  <a:pt x="10138245" y="2398201"/>
                </a:cubicBezTo>
                <a:cubicBezTo>
                  <a:pt x="10150052" y="2390660"/>
                  <a:pt x="10158238" y="2379647"/>
                  <a:pt x="10162801" y="2365161"/>
                </a:cubicBezTo>
                <a:lnTo>
                  <a:pt x="10162801" y="2280032"/>
                </a:lnTo>
                <a:cubicBezTo>
                  <a:pt x="10162801" y="2271300"/>
                  <a:pt x="10158535" y="2266935"/>
                  <a:pt x="10150002" y="2266935"/>
                </a:cubicBezTo>
                <a:close/>
                <a:moveTo>
                  <a:pt x="9909347" y="2266935"/>
                </a:moveTo>
                <a:lnTo>
                  <a:pt x="9909347" y="2296998"/>
                </a:lnTo>
                <a:lnTo>
                  <a:pt x="9981826" y="2296998"/>
                </a:lnTo>
                <a:lnTo>
                  <a:pt x="9981826" y="2405940"/>
                </a:lnTo>
                <a:lnTo>
                  <a:pt x="10013973" y="2405940"/>
                </a:lnTo>
                <a:lnTo>
                  <a:pt x="10013973" y="2296849"/>
                </a:lnTo>
                <a:cubicBezTo>
                  <a:pt x="10013973" y="2286530"/>
                  <a:pt x="10013328" y="2279486"/>
                  <a:pt x="10012038" y="2275716"/>
                </a:cubicBezTo>
                <a:cubicBezTo>
                  <a:pt x="10010054" y="2269862"/>
                  <a:pt x="10005936" y="2266935"/>
                  <a:pt x="9999686" y="2266935"/>
                </a:cubicBezTo>
                <a:close/>
                <a:moveTo>
                  <a:pt x="9383388" y="2266935"/>
                </a:moveTo>
                <a:lnTo>
                  <a:pt x="9383388" y="2296998"/>
                </a:lnTo>
                <a:lnTo>
                  <a:pt x="9450361" y="2296998"/>
                </a:lnTo>
                <a:lnTo>
                  <a:pt x="9450361" y="2405940"/>
                </a:lnTo>
                <a:lnTo>
                  <a:pt x="9482508" y="2405940"/>
                </a:lnTo>
                <a:lnTo>
                  <a:pt x="9482508" y="2296998"/>
                </a:lnTo>
                <a:lnTo>
                  <a:pt x="9489503" y="2296998"/>
                </a:lnTo>
                <a:cubicBezTo>
                  <a:pt x="9492281" y="2296998"/>
                  <a:pt x="9493670" y="2294655"/>
                  <a:pt x="9493670" y="2289968"/>
                </a:cubicBezTo>
                <a:lnTo>
                  <a:pt x="9493670" y="2273665"/>
                </a:lnTo>
                <a:cubicBezTo>
                  <a:pt x="9493670" y="2269178"/>
                  <a:pt x="9491735" y="2266935"/>
                  <a:pt x="9487866" y="2266935"/>
                </a:cubicBezTo>
                <a:close/>
                <a:moveTo>
                  <a:pt x="9309867" y="2266935"/>
                </a:moveTo>
                <a:lnTo>
                  <a:pt x="9309867" y="2296998"/>
                </a:lnTo>
                <a:lnTo>
                  <a:pt x="9330257" y="2296998"/>
                </a:lnTo>
                <a:lnTo>
                  <a:pt x="9330257" y="2332419"/>
                </a:lnTo>
                <a:lnTo>
                  <a:pt x="9362999" y="2332419"/>
                </a:lnTo>
                <a:lnTo>
                  <a:pt x="9362999" y="2277055"/>
                </a:lnTo>
                <a:cubicBezTo>
                  <a:pt x="9362999" y="2270308"/>
                  <a:pt x="9360221" y="2266935"/>
                  <a:pt x="9354665" y="2266935"/>
                </a:cubicBezTo>
                <a:close/>
                <a:moveTo>
                  <a:pt x="9183364" y="2266935"/>
                </a:moveTo>
                <a:lnTo>
                  <a:pt x="9183364" y="2296998"/>
                </a:lnTo>
                <a:lnTo>
                  <a:pt x="9250336" y="2296998"/>
                </a:lnTo>
                <a:lnTo>
                  <a:pt x="9250336" y="2405940"/>
                </a:lnTo>
                <a:lnTo>
                  <a:pt x="9282483" y="2405940"/>
                </a:lnTo>
                <a:lnTo>
                  <a:pt x="9282483" y="2296998"/>
                </a:lnTo>
                <a:lnTo>
                  <a:pt x="9289478" y="2296998"/>
                </a:lnTo>
                <a:cubicBezTo>
                  <a:pt x="9292256" y="2296998"/>
                  <a:pt x="9293645" y="2294655"/>
                  <a:pt x="9293645" y="2289968"/>
                </a:cubicBezTo>
                <a:lnTo>
                  <a:pt x="9293645" y="2273665"/>
                </a:lnTo>
                <a:cubicBezTo>
                  <a:pt x="9293645" y="2269178"/>
                  <a:pt x="9291710" y="2266935"/>
                  <a:pt x="9287841" y="2266935"/>
                </a:cubicBezTo>
                <a:close/>
                <a:moveTo>
                  <a:pt x="9041679" y="2266935"/>
                </a:moveTo>
                <a:lnTo>
                  <a:pt x="9041679" y="2296998"/>
                </a:lnTo>
                <a:lnTo>
                  <a:pt x="9129190" y="2296998"/>
                </a:lnTo>
                <a:lnTo>
                  <a:pt x="9129190" y="2405940"/>
                </a:lnTo>
                <a:lnTo>
                  <a:pt x="9161486" y="2405940"/>
                </a:lnTo>
                <a:lnTo>
                  <a:pt x="9161486" y="2296849"/>
                </a:lnTo>
                <a:cubicBezTo>
                  <a:pt x="9161486" y="2286530"/>
                  <a:pt x="9160841" y="2279486"/>
                  <a:pt x="9159551" y="2275716"/>
                </a:cubicBezTo>
                <a:cubicBezTo>
                  <a:pt x="9157566" y="2269862"/>
                  <a:pt x="9153400" y="2266935"/>
                  <a:pt x="9147050" y="2266935"/>
                </a:cubicBezTo>
                <a:close/>
                <a:moveTo>
                  <a:pt x="8671990" y="2266935"/>
                </a:moveTo>
                <a:lnTo>
                  <a:pt x="8671990" y="2296998"/>
                </a:lnTo>
                <a:lnTo>
                  <a:pt x="8686575" y="2296998"/>
                </a:lnTo>
                <a:lnTo>
                  <a:pt x="8679878" y="2319441"/>
                </a:lnTo>
                <a:lnTo>
                  <a:pt x="8679878" y="2405940"/>
                </a:lnTo>
                <a:lnTo>
                  <a:pt x="8816290" y="2405940"/>
                </a:lnTo>
                <a:cubicBezTo>
                  <a:pt x="8823515" y="2405940"/>
                  <a:pt x="8830046" y="2403708"/>
                  <a:pt x="8835884" y="2399243"/>
                </a:cubicBezTo>
                <a:cubicBezTo>
                  <a:pt x="8842317" y="2394381"/>
                  <a:pt x="8846621" y="2387684"/>
                  <a:pt x="8848798" y="2379151"/>
                </a:cubicBezTo>
                <a:lnTo>
                  <a:pt x="8848798" y="2279436"/>
                </a:lnTo>
                <a:cubicBezTo>
                  <a:pt x="8848798" y="2273086"/>
                  <a:pt x="8847111" y="2268919"/>
                  <a:pt x="8843738" y="2266935"/>
                </a:cubicBezTo>
                <a:lnTo>
                  <a:pt x="8798792" y="2266935"/>
                </a:lnTo>
                <a:lnTo>
                  <a:pt x="8798792" y="2296998"/>
                </a:lnTo>
                <a:lnTo>
                  <a:pt x="8816651" y="2296998"/>
                </a:lnTo>
                <a:lnTo>
                  <a:pt x="8816651" y="2367426"/>
                </a:lnTo>
                <a:cubicBezTo>
                  <a:pt x="8816651" y="2373060"/>
                  <a:pt x="8814022" y="2375877"/>
                  <a:pt x="8808763" y="2375877"/>
                </a:cubicBezTo>
                <a:lnTo>
                  <a:pt x="8781081" y="2375877"/>
                </a:lnTo>
                <a:lnTo>
                  <a:pt x="8781081" y="2279420"/>
                </a:lnTo>
                <a:cubicBezTo>
                  <a:pt x="8781081" y="2273078"/>
                  <a:pt x="8779345" y="2268916"/>
                  <a:pt x="8775872" y="2266935"/>
                </a:cubicBezTo>
                <a:lnTo>
                  <a:pt x="8732860" y="2266935"/>
                </a:lnTo>
                <a:lnTo>
                  <a:pt x="8732860" y="2296998"/>
                </a:lnTo>
                <a:lnTo>
                  <a:pt x="8748934" y="2296998"/>
                </a:lnTo>
                <a:lnTo>
                  <a:pt x="8748934" y="2375877"/>
                </a:lnTo>
                <a:lnTo>
                  <a:pt x="8712024" y="2375877"/>
                </a:lnTo>
                <a:lnTo>
                  <a:pt x="8712024" y="2296998"/>
                </a:lnTo>
                <a:lnTo>
                  <a:pt x="8720062" y="2296998"/>
                </a:lnTo>
                <a:cubicBezTo>
                  <a:pt x="8719863" y="2293907"/>
                  <a:pt x="8719863" y="2288074"/>
                  <a:pt x="8720062" y="2279499"/>
                </a:cubicBezTo>
                <a:cubicBezTo>
                  <a:pt x="8720062" y="2273116"/>
                  <a:pt x="8718320" y="2268929"/>
                  <a:pt x="8714836" y="2266935"/>
                </a:cubicBezTo>
                <a:close/>
                <a:moveTo>
                  <a:pt x="8527329" y="2266935"/>
                </a:moveTo>
                <a:lnTo>
                  <a:pt x="8527329" y="2296998"/>
                </a:lnTo>
                <a:lnTo>
                  <a:pt x="8614840" y="2296998"/>
                </a:lnTo>
                <a:lnTo>
                  <a:pt x="8614840" y="2405940"/>
                </a:lnTo>
                <a:lnTo>
                  <a:pt x="8647136" y="2405940"/>
                </a:lnTo>
                <a:lnTo>
                  <a:pt x="8647136" y="2296849"/>
                </a:lnTo>
                <a:cubicBezTo>
                  <a:pt x="8647136" y="2286530"/>
                  <a:pt x="8646491" y="2279486"/>
                  <a:pt x="8645201" y="2275716"/>
                </a:cubicBezTo>
                <a:cubicBezTo>
                  <a:pt x="8643216" y="2269862"/>
                  <a:pt x="8639050" y="2266935"/>
                  <a:pt x="8632700" y="2266935"/>
                </a:cubicBezTo>
                <a:close/>
                <a:moveTo>
                  <a:pt x="8444730" y="2266935"/>
                </a:moveTo>
                <a:lnTo>
                  <a:pt x="8444730" y="2296998"/>
                </a:lnTo>
                <a:lnTo>
                  <a:pt x="8464077" y="2296998"/>
                </a:lnTo>
                <a:lnTo>
                  <a:pt x="8464077" y="2405940"/>
                </a:lnTo>
                <a:lnTo>
                  <a:pt x="8496224" y="2405940"/>
                </a:lnTo>
                <a:lnTo>
                  <a:pt x="8496224" y="2279436"/>
                </a:lnTo>
                <a:cubicBezTo>
                  <a:pt x="8496224" y="2276757"/>
                  <a:pt x="8495530" y="2274128"/>
                  <a:pt x="8494140" y="2271548"/>
                </a:cubicBezTo>
                <a:cubicBezTo>
                  <a:pt x="8492454" y="2268473"/>
                  <a:pt x="8490271" y="2266935"/>
                  <a:pt x="8487592" y="2266935"/>
                </a:cubicBezTo>
                <a:close/>
                <a:moveTo>
                  <a:pt x="8291883" y="2266935"/>
                </a:moveTo>
                <a:lnTo>
                  <a:pt x="8314207" y="2301909"/>
                </a:lnTo>
                <a:cubicBezTo>
                  <a:pt x="8299523" y="2307245"/>
                  <a:pt x="8292180" y="2317523"/>
                  <a:pt x="8292180" y="2332742"/>
                </a:cubicBezTo>
                <a:cubicBezTo>
                  <a:pt x="8292180" y="2335410"/>
                  <a:pt x="8292924" y="2339808"/>
                  <a:pt x="8294413" y="2345935"/>
                </a:cubicBezTo>
                <a:lnTo>
                  <a:pt x="8301366" y="2375877"/>
                </a:lnTo>
                <a:lnTo>
                  <a:pt x="8292466" y="2375877"/>
                </a:lnTo>
                <a:cubicBezTo>
                  <a:pt x="8290292" y="2375877"/>
                  <a:pt x="8289204" y="2379367"/>
                  <a:pt x="8289204" y="2386346"/>
                </a:cubicBezTo>
                <a:lnTo>
                  <a:pt x="8289204" y="2405940"/>
                </a:lnTo>
                <a:lnTo>
                  <a:pt x="8338912" y="2405940"/>
                </a:lnTo>
                <a:lnTo>
                  <a:pt x="8326858" y="2348669"/>
                </a:lnTo>
                <a:lnTo>
                  <a:pt x="8324030" y="2335279"/>
                </a:lnTo>
                <a:cubicBezTo>
                  <a:pt x="8324030" y="2333396"/>
                  <a:pt x="8324792" y="2331512"/>
                  <a:pt x="8326317" y="2329627"/>
                </a:cubicBezTo>
                <a:cubicBezTo>
                  <a:pt x="8327842" y="2327743"/>
                  <a:pt x="8329163" y="2326801"/>
                  <a:pt x="8330280" y="2326801"/>
                </a:cubicBezTo>
                <a:lnTo>
                  <a:pt x="8382222" y="2405940"/>
                </a:lnTo>
                <a:lnTo>
                  <a:pt x="8418982" y="2405940"/>
                </a:lnTo>
                <a:lnTo>
                  <a:pt x="8385794" y="2353488"/>
                </a:lnTo>
                <a:cubicBezTo>
                  <a:pt x="8405935" y="2335841"/>
                  <a:pt x="8416006" y="2319482"/>
                  <a:pt x="8416006" y="2304411"/>
                </a:cubicBezTo>
                <a:lnTo>
                  <a:pt x="8416006" y="2288201"/>
                </a:lnTo>
                <a:cubicBezTo>
                  <a:pt x="8416006" y="2276701"/>
                  <a:pt x="8412732" y="2269612"/>
                  <a:pt x="8406183" y="2266935"/>
                </a:cubicBezTo>
                <a:lnTo>
                  <a:pt x="8371506" y="2266935"/>
                </a:lnTo>
                <a:lnTo>
                  <a:pt x="8371506" y="2296998"/>
                </a:lnTo>
                <a:lnTo>
                  <a:pt x="8385050" y="2296998"/>
                </a:lnTo>
                <a:lnTo>
                  <a:pt x="8385050" y="2306339"/>
                </a:lnTo>
                <a:cubicBezTo>
                  <a:pt x="8385050" y="2317509"/>
                  <a:pt x="8380088" y="2324725"/>
                  <a:pt x="8370166" y="2327987"/>
                </a:cubicBezTo>
                <a:lnTo>
                  <a:pt x="8333704" y="2273039"/>
                </a:lnTo>
                <a:cubicBezTo>
                  <a:pt x="8331720" y="2270160"/>
                  <a:pt x="8330330" y="2268473"/>
                  <a:pt x="8329536" y="2267977"/>
                </a:cubicBezTo>
                <a:cubicBezTo>
                  <a:pt x="8328445" y="2267282"/>
                  <a:pt x="8326064" y="2266935"/>
                  <a:pt x="8322392" y="2266935"/>
                </a:cubicBezTo>
                <a:close/>
                <a:moveTo>
                  <a:pt x="7907014" y="2266935"/>
                </a:moveTo>
                <a:lnTo>
                  <a:pt x="7907014" y="2296998"/>
                </a:lnTo>
                <a:lnTo>
                  <a:pt x="7973986" y="2296998"/>
                </a:lnTo>
                <a:lnTo>
                  <a:pt x="7973986" y="2405940"/>
                </a:lnTo>
                <a:lnTo>
                  <a:pt x="8006133" y="2405940"/>
                </a:lnTo>
                <a:lnTo>
                  <a:pt x="8006133" y="2296998"/>
                </a:lnTo>
                <a:lnTo>
                  <a:pt x="8013128" y="2296998"/>
                </a:lnTo>
                <a:cubicBezTo>
                  <a:pt x="8015906" y="2296998"/>
                  <a:pt x="8017295" y="2294655"/>
                  <a:pt x="8017295" y="2289968"/>
                </a:cubicBezTo>
                <a:lnTo>
                  <a:pt x="8017295" y="2273665"/>
                </a:lnTo>
                <a:cubicBezTo>
                  <a:pt x="8017295" y="2269178"/>
                  <a:pt x="8015360" y="2266935"/>
                  <a:pt x="8011490" y="2266935"/>
                </a:cubicBezTo>
                <a:close/>
                <a:moveTo>
                  <a:pt x="7835130" y="2266935"/>
                </a:moveTo>
                <a:lnTo>
                  <a:pt x="7835130" y="2296998"/>
                </a:lnTo>
                <a:lnTo>
                  <a:pt x="7854477" y="2296998"/>
                </a:lnTo>
                <a:lnTo>
                  <a:pt x="7854477" y="2405940"/>
                </a:lnTo>
                <a:lnTo>
                  <a:pt x="7886624" y="2405940"/>
                </a:lnTo>
                <a:lnTo>
                  <a:pt x="7886624" y="2279436"/>
                </a:lnTo>
                <a:cubicBezTo>
                  <a:pt x="7886624" y="2276757"/>
                  <a:pt x="7885930" y="2274128"/>
                  <a:pt x="7884540" y="2271548"/>
                </a:cubicBezTo>
                <a:cubicBezTo>
                  <a:pt x="7882854" y="2268473"/>
                  <a:pt x="7880671" y="2266935"/>
                  <a:pt x="7877992" y="2266935"/>
                </a:cubicBezTo>
                <a:close/>
                <a:moveTo>
                  <a:pt x="7757293" y="2266935"/>
                </a:moveTo>
                <a:lnTo>
                  <a:pt x="7757293" y="2296998"/>
                </a:lnTo>
                <a:lnTo>
                  <a:pt x="7777682" y="2296998"/>
                </a:lnTo>
                <a:lnTo>
                  <a:pt x="7777682" y="2332419"/>
                </a:lnTo>
                <a:lnTo>
                  <a:pt x="7810424" y="2332419"/>
                </a:lnTo>
                <a:lnTo>
                  <a:pt x="7810424" y="2277055"/>
                </a:lnTo>
                <a:cubicBezTo>
                  <a:pt x="7810424" y="2270308"/>
                  <a:pt x="7807646" y="2266935"/>
                  <a:pt x="7802090" y="2266935"/>
                </a:cubicBezTo>
                <a:close/>
                <a:moveTo>
                  <a:pt x="7611292" y="2266935"/>
                </a:moveTo>
                <a:lnTo>
                  <a:pt x="7611292" y="2296998"/>
                </a:lnTo>
                <a:lnTo>
                  <a:pt x="7700143" y="2296998"/>
                </a:lnTo>
                <a:lnTo>
                  <a:pt x="7700143" y="2355564"/>
                </a:lnTo>
                <a:cubicBezTo>
                  <a:pt x="7700143" y="2360803"/>
                  <a:pt x="7698389" y="2365300"/>
                  <a:pt x="7694882" y="2369056"/>
                </a:cubicBezTo>
                <a:cubicBezTo>
                  <a:pt x="7690673" y="2373603"/>
                  <a:pt x="7684561" y="2375877"/>
                  <a:pt x="7676544" y="2375877"/>
                </a:cubicBezTo>
                <a:lnTo>
                  <a:pt x="7670079" y="2375877"/>
                </a:lnTo>
                <a:lnTo>
                  <a:pt x="7670079" y="2405940"/>
                </a:lnTo>
                <a:lnTo>
                  <a:pt x="7677688" y="2405940"/>
                </a:lnTo>
                <a:cubicBezTo>
                  <a:pt x="7692109" y="2405940"/>
                  <a:pt x="7704094" y="2402716"/>
                  <a:pt x="7713642" y="2396266"/>
                </a:cubicBezTo>
                <a:cubicBezTo>
                  <a:pt x="7726173" y="2387734"/>
                  <a:pt x="7732438" y="2374488"/>
                  <a:pt x="7732438" y="2356529"/>
                </a:cubicBezTo>
                <a:lnTo>
                  <a:pt x="7732438" y="2278246"/>
                </a:lnTo>
                <a:cubicBezTo>
                  <a:pt x="7732438" y="2275269"/>
                  <a:pt x="7731496" y="2272640"/>
                  <a:pt x="7729611" y="2270358"/>
                </a:cubicBezTo>
                <a:cubicBezTo>
                  <a:pt x="7727726" y="2268076"/>
                  <a:pt x="7725394" y="2266935"/>
                  <a:pt x="7722616" y="2266935"/>
                </a:cubicBezTo>
                <a:close/>
                <a:moveTo>
                  <a:pt x="7442968" y="2266935"/>
                </a:moveTo>
                <a:lnTo>
                  <a:pt x="7442968" y="2296998"/>
                </a:lnTo>
                <a:lnTo>
                  <a:pt x="7463357" y="2296998"/>
                </a:lnTo>
                <a:lnTo>
                  <a:pt x="7463357" y="2332419"/>
                </a:lnTo>
                <a:lnTo>
                  <a:pt x="7496099" y="2332419"/>
                </a:lnTo>
                <a:lnTo>
                  <a:pt x="7496099" y="2277055"/>
                </a:lnTo>
                <a:cubicBezTo>
                  <a:pt x="7496099" y="2270308"/>
                  <a:pt x="7493321" y="2266935"/>
                  <a:pt x="7487765" y="2266935"/>
                </a:cubicBezTo>
                <a:close/>
                <a:moveTo>
                  <a:pt x="7368405" y="2266935"/>
                </a:moveTo>
                <a:lnTo>
                  <a:pt x="7368405" y="2296998"/>
                </a:lnTo>
                <a:lnTo>
                  <a:pt x="7387752" y="2296998"/>
                </a:lnTo>
                <a:lnTo>
                  <a:pt x="7387752" y="2405940"/>
                </a:lnTo>
                <a:lnTo>
                  <a:pt x="7419899" y="2405940"/>
                </a:lnTo>
                <a:lnTo>
                  <a:pt x="7419899" y="2279436"/>
                </a:lnTo>
                <a:cubicBezTo>
                  <a:pt x="7419899" y="2276757"/>
                  <a:pt x="7419205" y="2274128"/>
                  <a:pt x="7417816" y="2271548"/>
                </a:cubicBezTo>
                <a:cubicBezTo>
                  <a:pt x="7416129" y="2268473"/>
                  <a:pt x="7413946" y="2266935"/>
                  <a:pt x="7411267" y="2266935"/>
                </a:cubicBezTo>
                <a:close/>
                <a:moveTo>
                  <a:pt x="7220469" y="2266935"/>
                </a:moveTo>
                <a:lnTo>
                  <a:pt x="7220469" y="2296998"/>
                </a:lnTo>
                <a:lnTo>
                  <a:pt x="7233269" y="2296998"/>
                </a:lnTo>
                <a:lnTo>
                  <a:pt x="7222553" y="2322796"/>
                </a:lnTo>
                <a:lnTo>
                  <a:pt x="7222553" y="2375877"/>
                </a:lnTo>
                <a:lnTo>
                  <a:pt x="7208266" y="2375877"/>
                </a:lnTo>
                <a:lnTo>
                  <a:pt x="7208266" y="2405940"/>
                </a:lnTo>
                <a:lnTo>
                  <a:pt x="7254700" y="2405940"/>
                </a:lnTo>
                <a:lnTo>
                  <a:pt x="7254700" y="2296998"/>
                </a:lnTo>
                <a:lnTo>
                  <a:pt x="7310213" y="2296998"/>
                </a:lnTo>
                <a:lnTo>
                  <a:pt x="7310213" y="2405940"/>
                </a:lnTo>
                <a:lnTo>
                  <a:pt x="7342360" y="2405940"/>
                </a:lnTo>
                <a:lnTo>
                  <a:pt x="7342360" y="2285538"/>
                </a:lnTo>
                <a:cubicBezTo>
                  <a:pt x="7342360" y="2273136"/>
                  <a:pt x="7337498" y="2266935"/>
                  <a:pt x="7327775" y="2266935"/>
                </a:cubicBezTo>
                <a:close/>
                <a:moveTo>
                  <a:pt x="7080422" y="2266935"/>
                </a:moveTo>
                <a:lnTo>
                  <a:pt x="7080422" y="2296998"/>
                </a:lnTo>
                <a:lnTo>
                  <a:pt x="7152902" y="2296998"/>
                </a:lnTo>
                <a:lnTo>
                  <a:pt x="7152902" y="2405940"/>
                </a:lnTo>
                <a:lnTo>
                  <a:pt x="7185048" y="2405940"/>
                </a:lnTo>
                <a:lnTo>
                  <a:pt x="7185048" y="2296849"/>
                </a:lnTo>
                <a:cubicBezTo>
                  <a:pt x="7185048" y="2286530"/>
                  <a:pt x="7184404" y="2279486"/>
                  <a:pt x="7183114" y="2275716"/>
                </a:cubicBezTo>
                <a:cubicBezTo>
                  <a:pt x="7181129" y="2269862"/>
                  <a:pt x="7177012" y="2266935"/>
                  <a:pt x="7170761" y="2266935"/>
                </a:cubicBezTo>
                <a:close/>
                <a:moveTo>
                  <a:pt x="6777408" y="2266935"/>
                </a:moveTo>
                <a:lnTo>
                  <a:pt x="6799732" y="2301909"/>
                </a:lnTo>
                <a:cubicBezTo>
                  <a:pt x="6785048" y="2307245"/>
                  <a:pt x="6777706" y="2317523"/>
                  <a:pt x="6777706" y="2332742"/>
                </a:cubicBezTo>
                <a:cubicBezTo>
                  <a:pt x="6777706" y="2335410"/>
                  <a:pt x="6778450" y="2339808"/>
                  <a:pt x="6779938" y="2345935"/>
                </a:cubicBezTo>
                <a:lnTo>
                  <a:pt x="6786891" y="2375877"/>
                </a:lnTo>
                <a:lnTo>
                  <a:pt x="6777992" y="2375877"/>
                </a:lnTo>
                <a:cubicBezTo>
                  <a:pt x="6775817" y="2375877"/>
                  <a:pt x="6774729" y="2379367"/>
                  <a:pt x="6774729" y="2386346"/>
                </a:cubicBezTo>
                <a:lnTo>
                  <a:pt x="6774729" y="2405940"/>
                </a:lnTo>
                <a:lnTo>
                  <a:pt x="6824438" y="2405940"/>
                </a:lnTo>
                <a:lnTo>
                  <a:pt x="6812383" y="2348669"/>
                </a:lnTo>
                <a:lnTo>
                  <a:pt x="6809555" y="2335279"/>
                </a:lnTo>
                <a:cubicBezTo>
                  <a:pt x="6809555" y="2333396"/>
                  <a:pt x="6810318" y="2331512"/>
                  <a:pt x="6811842" y="2329627"/>
                </a:cubicBezTo>
                <a:cubicBezTo>
                  <a:pt x="6813367" y="2327743"/>
                  <a:pt x="6814688" y="2326801"/>
                  <a:pt x="6815806" y="2326801"/>
                </a:cubicBezTo>
                <a:lnTo>
                  <a:pt x="6867747" y="2405940"/>
                </a:lnTo>
                <a:lnTo>
                  <a:pt x="6904507" y="2405940"/>
                </a:lnTo>
                <a:lnTo>
                  <a:pt x="6871319" y="2353488"/>
                </a:lnTo>
                <a:cubicBezTo>
                  <a:pt x="6891460" y="2335841"/>
                  <a:pt x="6901531" y="2319482"/>
                  <a:pt x="6901531" y="2304411"/>
                </a:cubicBezTo>
                <a:lnTo>
                  <a:pt x="6901531" y="2288201"/>
                </a:lnTo>
                <a:cubicBezTo>
                  <a:pt x="6901531" y="2276701"/>
                  <a:pt x="6898257" y="2269612"/>
                  <a:pt x="6891708" y="2266935"/>
                </a:cubicBezTo>
                <a:lnTo>
                  <a:pt x="6857031" y="2266935"/>
                </a:lnTo>
                <a:lnTo>
                  <a:pt x="6857031" y="2296998"/>
                </a:lnTo>
                <a:lnTo>
                  <a:pt x="6870575" y="2296998"/>
                </a:lnTo>
                <a:lnTo>
                  <a:pt x="6870575" y="2306339"/>
                </a:lnTo>
                <a:cubicBezTo>
                  <a:pt x="6870575" y="2317509"/>
                  <a:pt x="6865614" y="2324725"/>
                  <a:pt x="6855692" y="2327987"/>
                </a:cubicBezTo>
                <a:lnTo>
                  <a:pt x="6819229" y="2273039"/>
                </a:lnTo>
                <a:cubicBezTo>
                  <a:pt x="6817245" y="2270160"/>
                  <a:pt x="6815856" y="2268473"/>
                  <a:pt x="6815062" y="2267977"/>
                </a:cubicBezTo>
                <a:cubicBezTo>
                  <a:pt x="6813970" y="2267282"/>
                  <a:pt x="6811589" y="2266935"/>
                  <a:pt x="6807918" y="2266935"/>
                </a:cubicBezTo>
                <a:close/>
                <a:moveTo>
                  <a:pt x="6620394" y="2266935"/>
                </a:moveTo>
                <a:lnTo>
                  <a:pt x="6620394" y="2296998"/>
                </a:lnTo>
                <a:lnTo>
                  <a:pt x="6633194" y="2296998"/>
                </a:lnTo>
                <a:lnTo>
                  <a:pt x="6622478" y="2322796"/>
                </a:lnTo>
                <a:lnTo>
                  <a:pt x="6622478" y="2375877"/>
                </a:lnTo>
                <a:lnTo>
                  <a:pt x="6608191" y="2375877"/>
                </a:lnTo>
                <a:lnTo>
                  <a:pt x="6608191" y="2405940"/>
                </a:lnTo>
                <a:lnTo>
                  <a:pt x="6654625" y="2405940"/>
                </a:lnTo>
                <a:lnTo>
                  <a:pt x="6654625" y="2296998"/>
                </a:lnTo>
                <a:lnTo>
                  <a:pt x="6710138" y="2296998"/>
                </a:lnTo>
                <a:lnTo>
                  <a:pt x="6710138" y="2405940"/>
                </a:lnTo>
                <a:lnTo>
                  <a:pt x="6742285" y="2405940"/>
                </a:lnTo>
                <a:lnTo>
                  <a:pt x="6742285" y="2285538"/>
                </a:lnTo>
                <a:cubicBezTo>
                  <a:pt x="6742285" y="2273136"/>
                  <a:pt x="6737423" y="2266935"/>
                  <a:pt x="6727700" y="2266935"/>
                </a:cubicBezTo>
                <a:close/>
                <a:moveTo>
                  <a:pt x="6460404" y="2266935"/>
                </a:moveTo>
                <a:lnTo>
                  <a:pt x="6460404" y="2296998"/>
                </a:lnTo>
                <a:lnTo>
                  <a:pt x="6547915" y="2296998"/>
                </a:lnTo>
                <a:lnTo>
                  <a:pt x="6547915" y="2405940"/>
                </a:lnTo>
                <a:lnTo>
                  <a:pt x="6580211" y="2405940"/>
                </a:lnTo>
                <a:lnTo>
                  <a:pt x="6580211" y="2296849"/>
                </a:lnTo>
                <a:cubicBezTo>
                  <a:pt x="6580211" y="2286530"/>
                  <a:pt x="6579566" y="2279486"/>
                  <a:pt x="6578276" y="2275716"/>
                </a:cubicBezTo>
                <a:cubicBezTo>
                  <a:pt x="6576292" y="2269862"/>
                  <a:pt x="6572125" y="2266935"/>
                  <a:pt x="6565775" y="2266935"/>
                </a:cubicBezTo>
                <a:close/>
                <a:moveTo>
                  <a:pt x="6081041" y="2266935"/>
                </a:moveTo>
                <a:lnTo>
                  <a:pt x="6081041" y="2296998"/>
                </a:lnTo>
                <a:lnTo>
                  <a:pt x="6149949" y="2296998"/>
                </a:lnTo>
                <a:lnTo>
                  <a:pt x="6149949" y="2375877"/>
                </a:lnTo>
                <a:lnTo>
                  <a:pt x="6082083" y="2375877"/>
                </a:lnTo>
                <a:lnTo>
                  <a:pt x="6082083" y="2405940"/>
                </a:lnTo>
                <a:lnTo>
                  <a:pt x="6194300" y="2405940"/>
                </a:lnTo>
                <a:lnTo>
                  <a:pt x="6194300" y="2375877"/>
                </a:lnTo>
                <a:lnTo>
                  <a:pt x="6182096" y="2375877"/>
                </a:lnTo>
                <a:lnTo>
                  <a:pt x="6182096" y="2283729"/>
                </a:lnTo>
                <a:cubicBezTo>
                  <a:pt x="6182096" y="2279171"/>
                  <a:pt x="6180659" y="2275233"/>
                  <a:pt x="6177785" y="2271913"/>
                </a:cubicBezTo>
                <a:cubicBezTo>
                  <a:pt x="6174912" y="2268594"/>
                  <a:pt x="6171296" y="2266935"/>
                  <a:pt x="6166938" y="2266935"/>
                </a:cubicBezTo>
                <a:close/>
                <a:moveTo>
                  <a:pt x="5933255" y="2266935"/>
                </a:moveTo>
                <a:lnTo>
                  <a:pt x="5933255" y="2296998"/>
                </a:lnTo>
                <a:lnTo>
                  <a:pt x="5948584" y="2296998"/>
                </a:lnTo>
                <a:lnTo>
                  <a:pt x="5948584" y="2317311"/>
                </a:lnTo>
                <a:lnTo>
                  <a:pt x="6012973" y="2375877"/>
                </a:lnTo>
                <a:lnTo>
                  <a:pt x="5934743" y="2375877"/>
                </a:lnTo>
                <a:lnTo>
                  <a:pt x="5934743" y="2405940"/>
                </a:lnTo>
                <a:lnTo>
                  <a:pt x="6056634" y="2405940"/>
                </a:lnTo>
                <a:lnTo>
                  <a:pt x="6056634" y="2376026"/>
                </a:lnTo>
                <a:lnTo>
                  <a:pt x="6029365" y="2351320"/>
                </a:lnTo>
                <a:cubicBezTo>
                  <a:pt x="6047545" y="2342688"/>
                  <a:pt x="6056634" y="2328301"/>
                  <a:pt x="6056634" y="2308160"/>
                </a:cubicBezTo>
                <a:lnTo>
                  <a:pt x="6056634" y="2275418"/>
                </a:lnTo>
                <a:cubicBezTo>
                  <a:pt x="6056634" y="2269762"/>
                  <a:pt x="6054252" y="2266935"/>
                  <a:pt x="6049490" y="2266935"/>
                </a:cubicBezTo>
                <a:lnTo>
                  <a:pt x="6009009" y="2266935"/>
                </a:lnTo>
                <a:lnTo>
                  <a:pt x="6009009" y="2296998"/>
                </a:lnTo>
                <a:lnTo>
                  <a:pt x="6025975" y="2296998"/>
                </a:lnTo>
                <a:lnTo>
                  <a:pt x="6025975" y="2305444"/>
                </a:lnTo>
                <a:cubicBezTo>
                  <a:pt x="6025975" y="2311273"/>
                  <a:pt x="6024283" y="2316657"/>
                  <a:pt x="6020899" y="2321597"/>
                </a:cubicBezTo>
                <a:cubicBezTo>
                  <a:pt x="6017217" y="2327128"/>
                  <a:pt x="6012589" y="2330240"/>
                  <a:pt x="6007013" y="2330931"/>
                </a:cubicBezTo>
                <a:lnTo>
                  <a:pt x="5979094" y="2305481"/>
                </a:lnTo>
                <a:lnTo>
                  <a:pt x="5979094" y="2275450"/>
                </a:lnTo>
                <a:cubicBezTo>
                  <a:pt x="5979094" y="2269773"/>
                  <a:pt x="5976755" y="2266935"/>
                  <a:pt x="5972076" y="2266935"/>
                </a:cubicBezTo>
                <a:close/>
                <a:moveTo>
                  <a:pt x="5788445" y="2266935"/>
                </a:moveTo>
                <a:lnTo>
                  <a:pt x="5788445" y="2296998"/>
                </a:lnTo>
                <a:lnTo>
                  <a:pt x="5805561" y="2296998"/>
                </a:lnTo>
                <a:lnTo>
                  <a:pt x="5805561" y="2375877"/>
                </a:lnTo>
                <a:lnTo>
                  <a:pt x="5784129" y="2375877"/>
                </a:lnTo>
                <a:lnTo>
                  <a:pt x="5784129" y="2405940"/>
                </a:lnTo>
                <a:lnTo>
                  <a:pt x="5877742" y="2405940"/>
                </a:lnTo>
                <a:cubicBezTo>
                  <a:pt x="5885978" y="2405940"/>
                  <a:pt x="5893270" y="2402343"/>
                  <a:pt x="5899620" y="2395150"/>
                </a:cubicBezTo>
                <a:cubicBezTo>
                  <a:pt x="5905970" y="2387957"/>
                  <a:pt x="5909145" y="2379846"/>
                  <a:pt x="5909145" y="2370817"/>
                </a:cubicBezTo>
                <a:lnTo>
                  <a:pt x="5909145" y="2276162"/>
                </a:lnTo>
                <a:cubicBezTo>
                  <a:pt x="5909145" y="2270010"/>
                  <a:pt x="5906524" y="2266935"/>
                  <a:pt x="5901280" y="2266935"/>
                </a:cubicBezTo>
                <a:lnTo>
                  <a:pt x="5858990" y="2266935"/>
                </a:lnTo>
                <a:lnTo>
                  <a:pt x="5858990" y="2296998"/>
                </a:lnTo>
                <a:lnTo>
                  <a:pt x="5876998" y="2296998"/>
                </a:lnTo>
                <a:lnTo>
                  <a:pt x="5876998" y="2368019"/>
                </a:lnTo>
                <a:cubicBezTo>
                  <a:pt x="5876998" y="2373258"/>
                  <a:pt x="5874549" y="2375877"/>
                  <a:pt x="5869650" y="2375877"/>
                </a:cubicBezTo>
                <a:lnTo>
                  <a:pt x="5837707" y="2375877"/>
                </a:lnTo>
                <a:lnTo>
                  <a:pt x="5837707" y="2275406"/>
                </a:lnTo>
                <a:cubicBezTo>
                  <a:pt x="5837707" y="2269759"/>
                  <a:pt x="5835581" y="2266935"/>
                  <a:pt x="5831326" y="2266935"/>
                </a:cubicBezTo>
                <a:close/>
                <a:moveTo>
                  <a:pt x="5548683" y="2266935"/>
                </a:moveTo>
                <a:lnTo>
                  <a:pt x="5571008" y="2301909"/>
                </a:lnTo>
                <a:cubicBezTo>
                  <a:pt x="5556323" y="2307245"/>
                  <a:pt x="5548981" y="2317523"/>
                  <a:pt x="5548981" y="2332742"/>
                </a:cubicBezTo>
                <a:cubicBezTo>
                  <a:pt x="5548981" y="2335410"/>
                  <a:pt x="5549725" y="2339808"/>
                  <a:pt x="5551214" y="2345935"/>
                </a:cubicBezTo>
                <a:lnTo>
                  <a:pt x="5558167" y="2375877"/>
                </a:lnTo>
                <a:lnTo>
                  <a:pt x="5549267" y="2375877"/>
                </a:lnTo>
                <a:cubicBezTo>
                  <a:pt x="5547092" y="2375877"/>
                  <a:pt x="5546005" y="2379367"/>
                  <a:pt x="5546005" y="2386346"/>
                </a:cubicBezTo>
                <a:lnTo>
                  <a:pt x="5546005" y="2405940"/>
                </a:lnTo>
                <a:lnTo>
                  <a:pt x="5595713" y="2405940"/>
                </a:lnTo>
                <a:lnTo>
                  <a:pt x="5583658" y="2348669"/>
                </a:lnTo>
                <a:lnTo>
                  <a:pt x="5580830" y="2335279"/>
                </a:lnTo>
                <a:cubicBezTo>
                  <a:pt x="5580830" y="2333396"/>
                  <a:pt x="5581592" y="2331512"/>
                  <a:pt x="5583117" y="2329627"/>
                </a:cubicBezTo>
                <a:cubicBezTo>
                  <a:pt x="5584642" y="2327743"/>
                  <a:pt x="5585963" y="2326801"/>
                  <a:pt x="5587081" y="2326801"/>
                </a:cubicBezTo>
                <a:lnTo>
                  <a:pt x="5639022" y="2405940"/>
                </a:lnTo>
                <a:lnTo>
                  <a:pt x="5675783" y="2405940"/>
                </a:lnTo>
                <a:lnTo>
                  <a:pt x="5642594" y="2353488"/>
                </a:lnTo>
                <a:cubicBezTo>
                  <a:pt x="5662735" y="2335841"/>
                  <a:pt x="5672806" y="2319482"/>
                  <a:pt x="5672806" y="2304411"/>
                </a:cubicBezTo>
                <a:lnTo>
                  <a:pt x="5672806" y="2288201"/>
                </a:lnTo>
                <a:cubicBezTo>
                  <a:pt x="5672806" y="2276701"/>
                  <a:pt x="5669532" y="2269612"/>
                  <a:pt x="5662983" y="2266935"/>
                </a:cubicBezTo>
                <a:lnTo>
                  <a:pt x="5628306" y="2266935"/>
                </a:lnTo>
                <a:lnTo>
                  <a:pt x="5628306" y="2296998"/>
                </a:lnTo>
                <a:lnTo>
                  <a:pt x="5641850" y="2296998"/>
                </a:lnTo>
                <a:lnTo>
                  <a:pt x="5641850" y="2306339"/>
                </a:lnTo>
                <a:cubicBezTo>
                  <a:pt x="5641850" y="2317509"/>
                  <a:pt x="5636889" y="2324725"/>
                  <a:pt x="5626967" y="2327987"/>
                </a:cubicBezTo>
                <a:lnTo>
                  <a:pt x="5590504" y="2273039"/>
                </a:lnTo>
                <a:cubicBezTo>
                  <a:pt x="5588520" y="2270160"/>
                  <a:pt x="5587131" y="2268473"/>
                  <a:pt x="5586337" y="2267977"/>
                </a:cubicBezTo>
                <a:cubicBezTo>
                  <a:pt x="5585245" y="2267282"/>
                  <a:pt x="5582864" y="2266935"/>
                  <a:pt x="5579193" y="2266935"/>
                </a:cubicBezTo>
                <a:close/>
                <a:moveTo>
                  <a:pt x="5391670" y="2266935"/>
                </a:moveTo>
                <a:lnTo>
                  <a:pt x="5391670" y="2296998"/>
                </a:lnTo>
                <a:lnTo>
                  <a:pt x="5404469" y="2296998"/>
                </a:lnTo>
                <a:lnTo>
                  <a:pt x="5393753" y="2322796"/>
                </a:lnTo>
                <a:lnTo>
                  <a:pt x="5393753" y="2375877"/>
                </a:lnTo>
                <a:lnTo>
                  <a:pt x="5379466" y="2375877"/>
                </a:lnTo>
                <a:lnTo>
                  <a:pt x="5379466" y="2405940"/>
                </a:lnTo>
                <a:lnTo>
                  <a:pt x="5425900" y="2405940"/>
                </a:lnTo>
                <a:lnTo>
                  <a:pt x="5425900" y="2296998"/>
                </a:lnTo>
                <a:lnTo>
                  <a:pt x="5481413" y="2296998"/>
                </a:lnTo>
                <a:lnTo>
                  <a:pt x="5481413" y="2405940"/>
                </a:lnTo>
                <a:lnTo>
                  <a:pt x="5513560" y="2405940"/>
                </a:lnTo>
                <a:lnTo>
                  <a:pt x="5513560" y="2285538"/>
                </a:lnTo>
                <a:cubicBezTo>
                  <a:pt x="5513560" y="2273136"/>
                  <a:pt x="5508698" y="2266935"/>
                  <a:pt x="5498975" y="2266935"/>
                </a:cubicBezTo>
                <a:close/>
                <a:moveTo>
                  <a:pt x="5145955" y="2266935"/>
                </a:moveTo>
                <a:lnTo>
                  <a:pt x="5145955" y="2296998"/>
                </a:lnTo>
                <a:lnTo>
                  <a:pt x="5233465" y="2296998"/>
                </a:lnTo>
                <a:lnTo>
                  <a:pt x="5233465" y="2405940"/>
                </a:lnTo>
                <a:lnTo>
                  <a:pt x="5265761" y="2405940"/>
                </a:lnTo>
                <a:lnTo>
                  <a:pt x="5265761" y="2296849"/>
                </a:lnTo>
                <a:cubicBezTo>
                  <a:pt x="5265761" y="2286530"/>
                  <a:pt x="5265116" y="2279486"/>
                  <a:pt x="5263826" y="2275716"/>
                </a:cubicBezTo>
                <a:cubicBezTo>
                  <a:pt x="5261842" y="2269862"/>
                  <a:pt x="5257675" y="2266935"/>
                  <a:pt x="5251325" y="2266935"/>
                </a:cubicBezTo>
                <a:close/>
                <a:moveTo>
                  <a:pt x="4849489" y="2266935"/>
                </a:moveTo>
                <a:lnTo>
                  <a:pt x="4849489" y="2296998"/>
                </a:lnTo>
                <a:lnTo>
                  <a:pt x="4916461" y="2296998"/>
                </a:lnTo>
                <a:lnTo>
                  <a:pt x="4916461" y="2405940"/>
                </a:lnTo>
                <a:lnTo>
                  <a:pt x="4948608" y="2405940"/>
                </a:lnTo>
                <a:lnTo>
                  <a:pt x="4948608" y="2296998"/>
                </a:lnTo>
                <a:lnTo>
                  <a:pt x="4955603" y="2296998"/>
                </a:lnTo>
                <a:cubicBezTo>
                  <a:pt x="4958381" y="2296998"/>
                  <a:pt x="4959770" y="2294655"/>
                  <a:pt x="4959770" y="2289968"/>
                </a:cubicBezTo>
                <a:lnTo>
                  <a:pt x="4959770" y="2273665"/>
                </a:lnTo>
                <a:cubicBezTo>
                  <a:pt x="4959770" y="2269178"/>
                  <a:pt x="4957836" y="2266935"/>
                  <a:pt x="4953966" y="2266935"/>
                </a:cubicBezTo>
                <a:close/>
                <a:moveTo>
                  <a:pt x="4775968" y="2266935"/>
                </a:moveTo>
                <a:lnTo>
                  <a:pt x="4775968" y="2296998"/>
                </a:lnTo>
                <a:lnTo>
                  <a:pt x="4796357" y="2296998"/>
                </a:lnTo>
                <a:lnTo>
                  <a:pt x="4796357" y="2332419"/>
                </a:lnTo>
                <a:lnTo>
                  <a:pt x="4829099" y="2332419"/>
                </a:lnTo>
                <a:lnTo>
                  <a:pt x="4829099" y="2277055"/>
                </a:lnTo>
                <a:cubicBezTo>
                  <a:pt x="4829099" y="2270308"/>
                  <a:pt x="4826321" y="2266935"/>
                  <a:pt x="4820765" y="2266935"/>
                </a:cubicBezTo>
                <a:close/>
                <a:moveTo>
                  <a:pt x="4649464" y="2266935"/>
                </a:moveTo>
                <a:lnTo>
                  <a:pt x="4649464" y="2296998"/>
                </a:lnTo>
                <a:lnTo>
                  <a:pt x="4716436" y="2296998"/>
                </a:lnTo>
                <a:lnTo>
                  <a:pt x="4716436" y="2405940"/>
                </a:lnTo>
                <a:lnTo>
                  <a:pt x="4748583" y="2405940"/>
                </a:lnTo>
                <a:lnTo>
                  <a:pt x="4748583" y="2296998"/>
                </a:lnTo>
                <a:lnTo>
                  <a:pt x="4755578" y="2296998"/>
                </a:lnTo>
                <a:cubicBezTo>
                  <a:pt x="4758356" y="2296998"/>
                  <a:pt x="4759745" y="2294655"/>
                  <a:pt x="4759745" y="2289968"/>
                </a:cubicBezTo>
                <a:lnTo>
                  <a:pt x="4759745" y="2273665"/>
                </a:lnTo>
                <a:cubicBezTo>
                  <a:pt x="4759745" y="2269178"/>
                  <a:pt x="4757811" y="2266935"/>
                  <a:pt x="4753941" y="2266935"/>
                </a:cubicBezTo>
                <a:close/>
                <a:moveTo>
                  <a:pt x="4507779" y="2266935"/>
                </a:moveTo>
                <a:lnTo>
                  <a:pt x="4507779" y="2296998"/>
                </a:lnTo>
                <a:lnTo>
                  <a:pt x="4595290" y="2296998"/>
                </a:lnTo>
                <a:lnTo>
                  <a:pt x="4595290" y="2405940"/>
                </a:lnTo>
                <a:lnTo>
                  <a:pt x="4627586" y="2405940"/>
                </a:lnTo>
                <a:lnTo>
                  <a:pt x="4627586" y="2296849"/>
                </a:lnTo>
                <a:cubicBezTo>
                  <a:pt x="4627586" y="2286530"/>
                  <a:pt x="4626941" y="2279486"/>
                  <a:pt x="4625651" y="2275716"/>
                </a:cubicBezTo>
                <a:cubicBezTo>
                  <a:pt x="4623667" y="2269862"/>
                  <a:pt x="4619500" y="2266935"/>
                  <a:pt x="4613150" y="2266935"/>
                </a:cubicBezTo>
                <a:close/>
                <a:moveTo>
                  <a:pt x="4214290" y="2266935"/>
                </a:moveTo>
                <a:lnTo>
                  <a:pt x="4214290" y="2296998"/>
                </a:lnTo>
                <a:lnTo>
                  <a:pt x="4228876" y="2296998"/>
                </a:lnTo>
                <a:lnTo>
                  <a:pt x="4222178" y="2319441"/>
                </a:lnTo>
                <a:lnTo>
                  <a:pt x="4222178" y="2405940"/>
                </a:lnTo>
                <a:lnTo>
                  <a:pt x="4358591" y="2405940"/>
                </a:lnTo>
                <a:cubicBezTo>
                  <a:pt x="4365815" y="2405940"/>
                  <a:pt x="4372347" y="2403708"/>
                  <a:pt x="4378185" y="2399243"/>
                </a:cubicBezTo>
                <a:cubicBezTo>
                  <a:pt x="4384617" y="2394381"/>
                  <a:pt x="4388922" y="2387684"/>
                  <a:pt x="4391098" y="2379151"/>
                </a:cubicBezTo>
                <a:lnTo>
                  <a:pt x="4391098" y="2279436"/>
                </a:lnTo>
                <a:cubicBezTo>
                  <a:pt x="4391098" y="2273086"/>
                  <a:pt x="4389411" y="2268919"/>
                  <a:pt x="4386038" y="2266935"/>
                </a:cubicBezTo>
                <a:lnTo>
                  <a:pt x="4341092" y="2266935"/>
                </a:lnTo>
                <a:lnTo>
                  <a:pt x="4341092" y="2296998"/>
                </a:lnTo>
                <a:lnTo>
                  <a:pt x="4358951" y="2296998"/>
                </a:lnTo>
                <a:lnTo>
                  <a:pt x="4358951" y="2367426"/>
                </a:lnTo>
                <a:cubicBezTo>
                  <a:pt x="4358951" y="2373060"/>
                  <a:pt x="4356322" y="2375877"/>
                  <a:pt x="4351063" y="2375877"/>
                </a:cubicBezTo>
                <a:lnTo>
                  <a:pt x="4323381" y="2375877"/>
                </a:lnTo>
                <a:lnTo>
                  <a:pt x="4323381" y="2279420"/>
                </a:lnTo>
                <a:cubicBezTo>
                  <a:pt x="4323381" y="2273078"/>
                  <a:pt x="4321645" y="2268916"/>
                  <a:pt x="4318172" y="2266935"/>
                </a:cubicBezTo>
                <a:lnTo>
                  <a:pt x="4275161" y="2266935"/>
                </a:lnTo>
                <a:lnTo>
                  <a:pt x="4275161" y="2296998"/>
                </a:lnTo>
                <a:lnTo>
                  <a:pt x="4291234" y="2296998"/>
                </a:lnTo>
                <a:lnTo>
                  <a:pt x="4291234" y="2375877"/>
                </a:lnTo>
                <a:lnTo>
                  <a:pt x="4254325" y="2375877"/>
                </a:lnTo>
                <a:lnTo>
                  <a:pt x="4254325" y="2296998"/>
                </a:lnTo>
                <a:lnTo>
                  <a:pt x="4262362" y="2296998"/>
                </a:lnTo>
                <a:cubicBezTo>
                  <a:pt x="4262163" y="2293907"/>
                  <a:pt x="4262163" y="2288074"/>
                  <a:pt x="4262362" y="2279499"/>
                </a:cubicBezTo>
                <a:cubicBezTo>
                  <a:pt x="4262362" y="2273116"/>
                  <a:pt x="4260620" y="2268929"/>
                  <a:pt x="4257137" y="2266935"/>
                </a:cubicBezTo>
                <a:close/>
                <a:moveTo>
                  <a:pt x="4139430" y="2266935"/>
                </a:moveTo>
                <a:lnTo>
                  <a:pt x="4139430" y="2296998"/>
                </a:lnTo>
                <a:lnTo>
                  <a:pt x="4158777" y="2296998"/>
                </a:lnTo>
                <a:lnTo>
                  <a:pt x="4158777" y="2405940"/>
                </a:lnTo>
                <a:lnTo>
                  <a:pt x="4190924" y="2405940"/>
                </a:lnTo>
                <a:lnTo>
                  <a:pt x="4190924" y="2279436"/>
                </a:lnTo>
                <a:cubicBezTo>
                  <a:pt x="4190924" y="2276757"/>
                  <a:pt x="4190230" y="2274128"/>
                  <a:pt x="4188841" y="2271548"/>
                </a:cubicBezTo>
                <a:cubicBezTo>
                  <a:pt x="4187154" y="2268473"/>
                  <a:pt x="4184971" y="2266935"/>
                  <a:pt x="4182292" y="2266935"/>
                </a:cubicBezTo>
                <a:close/>
                <a:moveTo>
                  <a:pt x="4004592" y="2266935"/>
                </a:moveTo>
                <a:lnTo>
                  <a:pt x="4004592" y="2296998"/>
                </a:lnTo>
                <a:lnTo>
                  <a:pt x="4073499" y="2296998"/>
                </a:lnTo>
                <a:lnTo>
                  <a:pt x="4073499" y="2375877"/>
                </a:lnTo>
                <a:lnTo>
                  <a:pt x="4005633" y="2375877"/>
                </a:lnTo>
                <a:lnTo>
                  <a:pt x="4005633" y="2405940"/>
                </a:lnTo>
                <a:lnTo>
                  <a:pt x="4117850" y="2405940"/>
                </a:lnTo>
                <a:lnTo>
                  <a:pt x="4117850" y="2375877"/>
                </a:lnTo>
                <a:lnTo>
                  <a:pt x="4105646" y="2375877"/>
                </a:lnTo>
                <a:lnTo>
                  <a:pt x="4105646" y="2283729"/>
                </a:lnTo>
                <a:cubicBezTo>
                  <a:pt x="4105646" y="2279171"/>
                  <a:pt x="4104209" y="2275233"/>
                  <a:pt x="4101336" y="2271913"/>
                </a:cubicBezTo>
                <a:cubicBezTo>
                  <a:pt x="4098462" y="2268594"/>
                  <a:pt x="4094846" y="2266935"/>
                  <a:pt x="4090489" y="2266935"/>
                </a:cubicBezTo>
                <a:close/>
                <a:moveTo>
                  <a:pt x="3777480" y="2266935"/>
                </a:moveTo>
                <a:lnTo>
                  <a:pt x="3777480" y="2296998"/>
                </a:lnTo>
                <a:lnTo>
                  <a:pt x="3796827" y="2296998"/>
                </a:lnTo>
                <a:lnTo>
                  <a:pt x="3796827" y="2405940"/>
                </a:lnTo>
                <a:lnTo>
                  <a:pt x="3828974" y="2405940"/>
                </a:lnTo>
                <a:lnTo>
                  <a:pt x="3828974" y="2279436"/>
                </a:lnTo>
                <a:cubicBezTo>
                  <a:pt x="3828974" y="2276757"/>
                  <a:pt x="3828280" y="2274128"/>
                  <a:pt x="3826891" y="2271548"/>
                </a:cubicBezTo>
                <a:cubicBezTo>
                  <a:pt x="3825204" y="2268473"/>
                  <a:pt x="3823021" y="2266935"/>
                  <a:pt x="3820342" y="2266935"/>
                </a:cubicBezTo>
                <a:close/>
                <a:moveTo>
                  <a:pt x="3467923" y="2266935"/>
                </a:moveTo>
                <a:lnTo>
                  <a:pt x="3467923" y="2296998"/>
                </a:lnTo>
                <a:lnTo>
                  <a:pt x="3556774" y="2296998"/>
                </a:lnTo>
                <a:lnTo>
                  <a:pt x="3556774" y="2355564"/>
                </a:lnTo>
                <a:cubicBezTo>
                  <a:pt x="3556774" y="2360803"/>
                  <a:pt x="3555021" y="2365300"/>
                  <a:pt x="3551514" y="2369056"/>
                </a:cubicBezTo>
                <a:cubicBezTo>
                  <a:pt x="3547305" y="2373603"/>
                  <a:pt x="3541192" y="2375877"/>
                  <a:pt x="3533175" y="2375877"/>
                </a:cubicBezTo>
                <a:lnTo>
                  <a:pt x="3526710" y="2375877"/>
                </a:lnTo>
                <a:lnTo>
                  <a:pt x="3526710" y="2405940"/>
                </a:lnTo>
                <a:lnTo>
                  <a:pt x="3534319" y="2405940"/>
                </a:lnTo>
                <a:cubicBezTo>
                  <a:pt x="3548740" y="2405940"/>
                  <a:pt x="3560724" y="2402716"/>
                  <a:pt x="3570274" y="2396266"/>
                </a:cubicBezTo>
                <a:cubicBezTo>
                  <a:pt x="3582805" y="2387734"/>
                  <a:pt x="3589069" y="2374488"/>
                  <a:pt x="3589069" y="2356529"/>
                </a:cubicBezTo>
                <a:lnTo>
                  <a:pt x="3589069" y="2278246"/>
                </a:lnTo>
                <a:cubicBezTo>
                  <a:pt x="3589069" y="2275269"/>
                  <a:pt x="3588127" y="2272640"/>
                  <a:pt x="3586242" y="2270358"/>
                </a:cubicBezTo>
                <a:cubicBezTo>
                  <a:pt x="3584357" y="2268076"/>
                  <a:pt x="3582025" y="2266935"/>
                  <a:pt x="3579246" y="2266935"/>
                </a:cubicBezTo>
                <a:close/>
                <a:moveTo>
                  <a:pt x="3328322" y="2266935"/>
                </a:moveTo>
                <a:lnTo>
                  <a:pt x="3328322" y="2296998"/>
                </a:lnTo>
                <a:lnTo>
                  <a:pt x="3397230" y="2296998"/>
                </a:lnTo>
                <a:lnTo>
                  <a:pt x="3397230" y="2375877"/>
                </a:lnTo>
                <a:lnTo>
                  <a:pt x="3329364" y="2375877"/>
                </a:lnTo>
                <a:lnTo>
                  <a:pt x="3329364" y="2405940"/>
                </a:lnTo>
                <a:lnTo>
                  <a:pt x="3441581" y="2405940"/>
                </a:lnTo>
                <a:lnTo>
                  <a:pt x="3441581" y="2375877"/>
                </a:lnTo>
                <a:lnTo>
                  <a:pt x="3429377" y="2375877"/>
                </a:lnTo>
                <a:lnTo>
                  <a:pt x="3429377" y="2283729"/>
                </a:lnTo>
                <a:cubicBezTo>
                  <a:pt x="3429377" y="2279171"/>
                  <a:pt x="3427940" y="2275233"/>
                  <a:pt x="3425067" y="2271913"/>
                </a:cubicBezTo>
                <a:cubicBezTo>
                  <a:pt x="3422193" y="2268594"/>
                  <a:pt x="3418578" y="2266935"/>
                  <a:pt x="3414220" y="2266935"/>
                </a:cubicBezTo>
                <a:close/>
                <a:moveTo>
                  <a:pt x="2972326" y="2266935"/>
                </a:moveTo>
                <a:lnTo>
                  <a:pt x="2972326" y="2296998"/>
                </a:lnTo>
                <a:lnTo>
                  <a:pt x="2985126" y="2296998"/>
                </a:lnTo>
                <a:lnTo>
                  <a:pt x="2974410" y="2322796"/>
                </a:lnTo>
                <a:lnTo>
                  <a:pt x="2974410" y="2375877"/>
                </a:lnTo>
                <a:lnTo>
                  <a:pt x="2960123" y="2375877"/>
                </a:lnTo>
                <a:lnTo>
                  <a:pt x="2960123" y="2405940"/>
                </a:lnTo>
                <a:lnTo>
                  <a:pt x="3006556" y="2405940"/>
                </a:lnTo>
                <a:lnTo>
                  <a:pt x="3006556" y="2296998"/>
                </a:lnTo>
                <a:lnTo>
                  <a:pt x="3062069" y="2296998"/>
                </a:lnTo>
                <a:lnTo>
                  <a:pt x="3062069" y="2405940"/>
                </a:lnTo>
                <a:lnTo>
                  <a:pt x="3094216" y="2405940"/>
                </a:lnTo>
                <a:lnTo>
                  <a:pt x="3094216" y="2285538"/>
                </a:lnTo>
                <a:cubicBezTo>
                  <a:pt x="3094216" y="2273136"/>
                  <a:pt x="3089353" y="2266935"/>
                  <a:pt x="3079630" y="2266935"/>
                </a:cubicBezTo>
                <a:close/>
                <a:moveTo>
                  <a:pt x="2882135" y="2266935"/>
                </a:moveTo>
                <a:lnTo>
                  <a:pt x="2882135" y="2296998"/>
                </a:lnTo>
                <a:lnTo>
                  <a:pt x="2901484" y="2296998"/>
                </a:lnTo>
                <a:lnTo>
                  <a:pt x="2901484" y="2405940"/>
                </a:lnTo>
                <a:lnTo>
                  <a:pt x="2933631" y="2405940"/>
                </a:lnTo>
                <a:lnTo>
                  <a:pt x="2933631" y="2279436"/>
                </a:lnTo>
                <a:cubicBezTo>
                  <a:pt x="2933631" y="2276757"/>
                  <a:pt x="2932936" y="2274128"/>
                  <a:pt x="2931547" y="2271548"/>
                </a:cubicBezTo>
                <a:cubicBezTo>
                  <a:pt x="2929861" y="2268473"/>
                  <a:pt x="2927677" y="2266935"/>
                  <a:pt x="2924998" y="2266935"/>
                </a:cubicBezTo>
                <a:close/>
                <a:moveTo>
                  <a:pt x="2732861" y="2266935"/>
                </a:moveTo>
                <a:lnTo>
                  <a:pt x="2732861" y="2296998"/>
                </a:lnTo>
                <a:lnTo>
                  <a:pt x="2748190" y="2296998"/>
                </a:lnTo>
                <a:lnTo>
                  <a:pt x="2748190" y="2317311"/>
                </a:lnTo>
                <a:lnTo>
                  <a:pt x="2812579" y="2375877"/>
                </a:lnTo>
                <a:lnTo>
                  <a:pt x="2734350" y="2375877"/>
                </a:lnTo>
                <a:lnTo>
                  <a:pt x="2734350" y="2405940"/>
                </a:lnTo>
                <a:lnTo>
                  <a:pt x="2856240" y="2405940"/>
                </a:lnTo>
                <a:lnTo>
                  <a:pt x="2856240" y="2376026"/>
                </a:lnTo>
                <a:lnTo>
                  <a:pt x="2828971" y="2351320"/>
                </a:lnTo>
                <a:cubicBezTo>
                  <a:pt x="2847149" y="2342688"/>
                  <a:pt x="2856240" y="2328301"/>
                  <a:pt x="2856240" y="2308160"/>
                </a:cubicBezTo>
                <a:lnTo>
                  <a:pt x="2856240" y="2275418"/>
                </a:lnTo>
                <a:cubicBezTo>
                  <a:pt x="2856240" y="2269762"/>
                  <a:pt x="2853858" y="2266935"/>
                  <a:pt x="2849096" y="2266935"/>
                </a:cubicBezTo>
                <a:lnTo>
                  <a:pt x="2808614" y="2266935"/>
                </a:lnTo>
                <a:lnTo>
                  <a:pt x="2808614" y="2296998"/>
                </a:lnTo>
                <a:lnTo>
                  <a:pt x="2825581" y="2296998"/>
                </a:lnTo>
                <a:lnTo>
                  <a:pt x="2825581" y="2305444"/>
                </a:lnTo>
                <a:cubicBezTo>
                  <a:pt x="2825581" y="2311273"/>
                  <a:pt x="2823889" y="2316657"/>
                  <a:pt x="2820504" y="2321597"/>
                </a:cubicBezTo>
                <a:cubicBezTo>
                  <a:pt x="2816822" y="2327128"/>
                  <a:pt x="2812195" y="2330240"/>
                  <a:pt x="2806619" y="2330931"/>
                </a:cubicBezTo>
                <a:lnTo>
                  <a:pt x="2778701" y="2305481"/>
                </a:lnTo>
                <a:lnTo>
                  <a:pt x="2778701" y="2275450"/>
                </a:lnTo>
                <a:cubicBezTo>
                  <a:pt x="2778701" y="2269773"/>
                  <a:pt x="2776361" y="2266935"/>
                  <a:pt x="2771683" y="2266935"/>
                </a:cubicBezTo>
                <a:close/>
                <a:moveTo>
                  <a:pt x="2576889" y="2266935"/>
                </a:moveTo>
                <a:lnTo>
                  <a:pt x="2599214" y="2301909"/>
                </a:lnTo>
                <a:cubicBezTo>
                  <a:pt x="2584529" y="2307245"/>
                  <a:pt x="2577187" y="2317523"/>
                  <a:pt x="2577187" y="2332742"/>
                </a:cubicBezTo>
                <a:cubicBezTo>
                  <a:pt x="2577187" y="2335410"/>
                  <a:pt x="2577931" y="2339808"/>
                  <a:pt x="2579419" y="2345935"/>
                </a:cubicBezTo>
                <a:lnTo>
                  <a:pt x="2586372" y="2375877"/>
                </a:lnTo>
                <a:lnTo>
                  <a:pt x="2577473" y="2375877"/>
                </a:lnTo>
                <a:cubicBezTo>
                  <a:pt x="2575298" y="2375877"/>
                  <a:pt x="2574211" y="2379367"/>
                  <a:pt x="2574211" y="2386346"/>
                </a:cubicBezTo>
                <a:lnTo>
                  <a:pt x="2574211" y="2405940"/>
                </a:lnTo>
                <a:lnTo>
                  <a:pt x="2623918" y="2405940"/>
                </a:lnTo>
                <a:lnTo>
                  <a:pt x="2611864" y="2348669"/>
                </a:lnTo>
                <a:lnTo>
                  <a:pt x="2609036" y="2335279"/>
                </a:lnTo>
                <a:cubicBezTo>
                  <a:pt x="2609036" y="2333396"/>
                  <a:pt x="2609798" y="2331512"/>
                  <a:pt x="2611323" y="2329627"/>
                </a:cubicBezTo>
                <a:cubicBezTo>
                  <a:pt x="2612848" y="2327743"/>
                  <a:pt x="2614170" y="2326801"/>
                  <a:pt x="2615287" y="2326801"/>
                </a:cubicBezTo>
                <a:lnTo>
                  <a:pt x="2667228" y="2405940"/>
                </a:lnTo>
                <a:lnTo>
                  <a:pt x="2703989" y="2405940"/>
                </a:lnTo>
                <a:lnTo>
                  <a:pt x="2670800" y="2353488"/>
                </a:lnTo>
                <a:cubicBezTo>
                  <a:pt x="2690942" y="2335841"/>
                  <a:pt x="2701013" y="2319482"/>
                  <a:pt x="2701013" y="2304411"/>
                </a:cubicBezTo>
                <a:lnTo>
                  <a:pt x="2701013" y="2288201"/>
                </a:lnTo>
                <a:cubicBezTo>
                  <a:pt x="2701013" y="2276701"/>
                  <a:pt x="2697737" y="2269612"/>
                  <a:pt x="2691189" y="2266935"/>
                </a:cubicBezTo>
                <a:lnTo>
                  <a:pt x="2656513" y="2266935"/>
                </a:lnTo>
                <a:lnTo>
                  <a:pt x="2656513" y="2296998"/>
                </a:lnTo>
                <a:lnTo>
                  <a:pt x="2670056" y="2296998"/>
                </a:lnTo>
                <a:lnTo>
                  <a:pt x="2670056" y="2306339"/>
                </a:lnTo>
                <a:cubicBezTo>
                  <a:pt x="2670056" y="2317509"/>
                  <a:pt x="2665095" y="2324725"/>
                  <a:pt x="2655173" y="2327987"/>
                </a:cubicBezTo>
                <a:lnTo>
                  <a:pt x="2618710" y="2273039"/>
                </a:lnTo>
                <a:cubicBezTo>
                  <a:pt x="2616726" y="2270160"/>
                  <a:pt x="2615336" y="2268473"/>
                  <a:pt x="2614543" y="2267977"/>
                </a:cubicBezTo>
                <a:cubicBezTo>
                  <a:pt x="2613451" y="2267282"/>
                  <a:pt x="2611070" y="2266935"/>
                  <a:pt x="2607399" y="2266935"/>
                </a:cubicBezTo>
                <a:close/>
                <a:moveTo>
                  <a:pt x="2421811" y="2266935"/>
                </a:moveTo>
                <a:lnTo>
                  <a:pt x="2421811" y="2296998"/>
                </a:lnTo>
                <a:lnTo>
                  <a:pt x="2509321" y="2296998"/>
                </a:lnTo>
                <a:lnTo>
                  <a:pt x="2509321" y="2405940"/>
                </a:lnTo>
                <a:lnTo>
                  <a:pt x="2541617" y="2405940"/>
                </a:lnTo>
                <a:lnTo>
                  <a:pt x="2541617" y="2296849"/>
                </a:lnTo>
                <a:cubicBezTo>
                  <a:pt x="2541617" y="2286530"/>
                  <a:pt x="2540972" y="2279486"/>
                  <a:pt x="2539682" y="2275716"/>
                </a:cubicBezTo>
                <a:cubicBezTo>
                  <a:pt x="2537698" y="2269862"/>
                  <a:pt x="2533531" y="2266935"/>
                  <a:pt x="2527181" y="2266935"/>
                </a:cubicBezTo>
                <a:close/>
                <a:moveTo>
                  <a:pt x="2182048" y="2266935"/>
                </a:moveTo>
                <a:lnTo>
                  <a:pt x="2182048" y="2296998"/>
                </a:lnTo>
                <a:lnTo>
                  <a:pt x="2270900" y="2296998"/>
                </a:lnTo>
                <a:lnTo>
                  <a:pt x="2270900" y="2355564"/>
                </a:lnTo>
                <a:cubicBezTo>
                  <a:pt x="2270900" y="2360803"/>
                  <a:pt x="2269146" y="2365300"/>
                  <a:pt x="2265639" y="2369056"/>
                </a:cubicBezTo>
                <a:cubicBezTo>
                  <a:pt x="2261430" y="2373603"/>
                  <a:pt x="2255317" y="2375877"/>
                  <a:pt x="2247301" y="2375877"/>
                </a:cubicBezTo>
                <a:lnTo>
                  <a:pt x="2240837" y="2375877"/>
                </a:lnTo>
                <a:lnTo>
                  <a:pt x="2240837" y="2405940"/>
                </a:lnTo>
                <a:lnTo>
                  <a:pt x="2248445" y="2405940"/>
                </a:lnTo>
                <a:cubicBezTo>
                  <a:pt x="2262866" y="2405940"/>
                  <a:pt x="2274850" y="2402716"/>
                  <a:pt x="2284399" y="2396266"/>
                </a:cubicBezTo>
                <a:cubicBezTo>
                  <a:pt x="2296929" y="2387734"/>
                  <a:pt x="2303195" y="2374488"/>
                  <a:pt x="2303195" y="2356529"/>
                </a:cubicBezTo>
                <a:lnTo>
                  <a:pt x="2303195" y="2278246"/>
                </a:lnTo>
                <a:cubicBezTo>
                  <a:pt x="2303195" y="2275269"/>
                  <a:pt x="2302252" y="2272640"/>
                  <a:pt x="2300367" y="2270358"/>
                </a:cubicBezTo>
                <a:cubicBezTo>
                  <a:pt x="2298482" y="2268076"/>
                  <a:pt x="2296150" y="2266935"/>
                  <a:pt x="2293372" y="2266935"/>
                </a:cubicBezTo>
                <a:close/>
                <a:moveTo>
                  <a:pt x="2028012" y="2266935"/>
                </a:moveTo>
                <a:lnTo>
                  <a:pt x="2028012" y="2296998"/>
                </a:lnTo>
                <a:lnTo>
                  <a:pt x="2043341" y="2296998"/>
                </a:lnTo>
                <a:lnTo>
                  <a:pt x="2043341" y="2317311"/>
                </a:lnTo>
                <a:lnTo>
                  <a:pt x="2107730" y="2375877"/>
                </a:lnTo>
                <a:lnTo>
                  <a:pt x="2029501" y="2375877"/>
                </a:lnTo>
                <a:lnTo>
                  <a:pt x="2029501" y="2405940"/>
                </a:lnTo>
                <a:lnTo>
                  <a:pt x="2151390" y="2405940"/>
                </a:lnTo>
                <a:lnTo>
                  <a:pt x="2151390" y="2376026"/>
                </a:lnTo>
                <a:lnTo>
                  <a:pt x="2124122" y="2351320"/>
                </a:lnTo>
                <a:cubicBezTo>
                  <a:pt x="2142302" y="2342688"/>
                  <a:pt x="2151390" y="2328301"/>
                  <a:pt x="2151390" y="2308160"/>
                </a:cubicBezTo>
                <a:lnTo>
                  <a:pt x="2151390" y="2275418"/>
                </a:lnTo>
                <a:cubicBezTo>
                  <a:pt x="2151390" y="2269762"/>
                  <a:pt x="2149010" y="2266935"/>
                  <a:pt x="2144247" y="2266935"/>
                </a:cubicBezTo>
                <a:lnTo>
                  <a:pt x="2103766" y="2266935"/>
                </a:lnTo>
                <a:lnTo>
                  <a:pt x="2103766" y="2296998"/>
                </a:lnTo>
                <a:lnTo>
                  <a:pt x="2120733" y="2296998"/>
                </a:lnTo>
                <a:lnTo>
                  <a:pt x="2120733" y="2305444"/>
                </a:lnTo>
                <a:cubicBezTo>
                  <a:pt x="2120733" y="2311273"/>
                  <a:pt x="2119040" y="2316657"/>
                  <a:pt x="2115656" y="2321597"/>
                </a:cubicBezTo>
                <a:cubicBezTo>
                  <a:pt x="2111973" y="2327128"/>
                  <a:pt x="2107345" y="2330240"/>
                  <a:pt x="2101771" y="2330931"/>
                </a:cubicBezTo>
                <a:lnTo>
                  <a:pt x="2073851" y="2305481"/>
                </a:lnTo>
                <a:lnTo>
                  <a:pt x="2073851" y="2275450"/>
                </a:lnTo>
                <a:cubicBezTo>
                  <a:pt x="2073851" y="2269773"/>
                  <a:pt x="2071511" y="2266935"/>
                  <a:pt x="2066833" y="2266935"/>
                </a:cubicBezTo>
                <a:close/>
                <a:moveTo>
                  <a:pt x="1876952" y="2266935"/>
                </a:moveTo>
                <a:lnTo>
                  <a:pt x="1876952" y="2296998"/>
                </a:lnTo>
                <a:lnTo>
                  <a:pt x="1889752" y="2296998"/>
                </a:lnTo>
                <a:lnTo>
                  <a:pt x="1879035" y="2322796"/>
                </a:lnTo>
                <a:lnTo>
                  <a:pt x="1879035" y="2375877"/>
                </a:lnTo>
                <a:lnTo>
                  <a:pt x="1864748" y="2375877"/>
                </a:lnTo>
                <a:lnTo>
                  <a:pt x="1864748" y="2405940"/>
                </a:lnTo>
                <a:lnTo>
                  <a:pt x="1911182" y="2405940"/>
                </a:lnTo>
                <a:lnTo>
                  <a:pt x="1911182" y="2296998"/>
                </a:lnTo>
                <a:lnTo>
                  <a:pt x="1966695" y="2296998"/>
                </a:lnTo>
                <a:lnTo>
                  <a:pt x="1966695" y="2405940"/>
                </a:lnTo>
                <a:lnTo>
                  <a:pt x="1998842" y="2405940"/>
                </a:lnTo>
                <a:lnTo>
                  <a:pt x="1998842" y="2285538"/>
                </a:lnTo>
                <a:cubicBezTo>
                  <a:pt x="1998842" y="2273136"/>
                  <a:pt x="1993981" y="2266935"/>
                  <a:pt x="1984257" y="2266935"/>
                </a:cubicBezTo>
                <a:close/>
                <a:moveTo>
                  <a:pt x="1575872" y="2266935"/>
                </a:moveTo>
                <a:lnTo>
                  <a:pt x="1575872" y="2296998"/>
                </a:lnTo>
                <a:lnTo>
                  <a:pt x="1590459" y="2296998"/>
                </a:lnTo>
                <a:lnTo>
                  <a:pt x="1583761" y="2319441"/>
                </a:lnTo>
                <a:lnTo>
                  <a:pt x="1583761" y="2405940"/>
                </a:lnTo>
                <a:lnTo>
                  <a:pt x="1720174" y="2405940"/>
                </a:lnTo>
                <a:cubicBezTo>
                  <a:pt x="1727398" y="2405940"/>
                  <a:pt x="1733929" y="2403708"/>
                  <a:pt x="1739768" y="2399243"/>
                </a:cubicBezTo>
                <a:cubicBezTo>
                  <a:pt x="1746200" y="2394381"/>
                  <a:pt x="1750503" y="2387684"/>
                  <a:pt x="1752680" y="2379151"/>
                </a:cubicBezTo>
                <a:lnTo>
                  <a:pt x="1752680" y="2279436"/>
                </a:lnTo>
                <a:cubicBezTo>
                  <a:pt x="1752680" y="2273086"/>
                  <a:pt x="1750994" y="2268919"/>
                  <a:pt x="1747621" y="2266935"/>
                </a:cubicBezTo>
                <a:lnTo>
                  <a:pt x="1702675" y="2266935"/>
                </a:lnTo>
                <a:lnTo>
                  <a:pt x="1702675" y="2296998"/>
                </a:lnTo>
                <a:lnTo>
                  <a:pt x="1720534" y="2296998"/>
                </a:lnTo>
                <a:lnTo>
                  <a:pt x="1720534" y="2367426"/>
                </a:lnTo>
                <a:cubicBezTo>
                  <a:pt x="1720534" y="2373060"/>
                  <a:pt x="1717904" y="2375877"/>
                  <a:pt x="1712646" y="2375877"/>
                </a:cubicBezTo>
                <a:lnTo>
                  <a:pt x="1684964" y="2375877"/>
                </a:lnTo>
                <a:lnTo>
                  <a:pt x="1684964" y="2279420"/>
                </a:lnTo>
                <a:cubicBezTo>
                  <a:pt x="1684964" y="2273078"/>
                  <a:pt x="1683228" y="2268916"/>
                  <a:pt x="1679755" y="2266935"/>
                </a:cubicBezTo>
                <a:lnTo>
                  <a:pt x="1636744" y="2266935"/>
                </a:lnTo>
                <a:lnTo>
                  <a:pt x="1636744" y="2296998"/>
                </a:lnTo>
                <a:lnTo>
                  <a:pt x="1652817" y="2296998"/>
                </a:lnTo>
                <a:lnTo>
                  <a:pt x="1652817" y="2375877"/>
                </a:lnTo>
                <a:lnTo>
                  <a:pt x="1615908" y="2375877"/>
                </a:lnTo>
                <a:lnTo>
                  <a:pt x="1615908" y="2296998"/>
                </a:lnTo>
                <a:lnTo>
                  <a:pt x="1623944" y="2296998"/>
                </a:lnTo>
                <a:cubicBezTo>
                  <a:pt x="1623745" y="2293907"/>
                  <a:pt x="1623745" y="2288074"/>
                  <a:pt x="1623944" y="2279499"/>
                </a:cubicBezTo>
                <a:cubicBezTo>
                  <a:pt x="1623944" y="2273116"/>
                  <a:pt x="1622203" y="2268929"/>
                  <a:pt x="1618720" y="2266935"/>
                </a:cubicBezTo>
                <a:close/>
                <a:moveTo>
                  <a:pt x="1501012" y="2266935"/>
                </a:moveTo>
                <a:lnTo>
                  <a:pt x="1501012" y="2296998"/>
                </a:lnTo>
                <a:lnTo>
                  <a:pt x="1520359" y="2296998"/>
                </a:lnTo>
                <a:lnTo>
                  <a:pt x="1520359" y="2405940"/>
                </a:lnTo>
                <a:lnTo>
                  <a:pt x="1552507" y="2405940"/>
                </a:lnTo>
                <a:lnTo>
                  <a:pt x="1552507" y="2279436"/>
                </a:lnTo>
                <a:cubicBezTo>
                  <a:pt x="1552507" y="2276757"/>
                  <a:pt x="1551812" y="2274128"/>
                  <a:pt x="1550423" y="2271548"/>
                </a:cubicBezTo>
                <a:cubicBezTo>
                  <a:pt x="1548736" y="2268473"/>
                  <a:pt x="1546553" y="2266935"/>
                  <a:pt x="1543874" y="2266935"/>
                </a:cubicBezTo>
                <a:close/>
                <a:moveTo>
                  <a:pt x="1421686" y="2266935"/>
                </a:moveTo>
                <a:lnTo>
                  <a:pt x="1421686" y="2296998"/>
                </a:lnTo>
                <a:lnTo>
                  <a:pt x="1442224" y="2296998"/>
                </a:lnTo>
                <a:lnTo>
                  <a:pt x="1442224" y="2375877"/>
                </a:lnTo>
                <a:lnTo>
                  <a:pt x="1417370" y="2375877"/>
                </a:lnTo>
                <a:lnTo>
                  <a:pt x="1417370" y="2405940"/>
                </a:lnTo>
                <a:lnTo>
                  <a:pt x="1474371" y="2405940"/>
                </a:lnTo>
                <a:lnTo>
                  <a:pt x="1474371" y="2276757"/>
                </a:lnTo>
                <a:cubicBezTo>
                  <a:pt x="1474371" y="2270209"/>
                  <a:pt x="1471940" y="2266935"/>
                  <a:pt x="1467078" y="2266935"/>
                </a:cubicBezTo>
                <a:close/>
                <a:moveTo>
                  <a:pt x="1269285" y="2266935"/>
                </a:moveTo>
                <a:lnTo>
                  <a:pt x="1269285" y="2296998"/>
                </a:lnTo>
                <a:lnTo>
                  <a:pt x="1356796" y="2296998"/>
                </a:lnTo>
                <a:lnTo>
                  <a:pt x="1356796" y="2405940"/>
                </a:lnTo>
                <a:lnTo>
                  <a:pt x="1389093" y="2405940"/>
                </a:lnTo>
                <a:lnTo>
                  <a:pt x="1389093" y="2296849"/>
                </a:lnTo>
                <a:cubicBezTo>
                  <a:pt x="1389093" y="2286530"/>
                  <a:pt x="1388447" y="2279486"/>
                  <a:pt x="1387157" y="2275716"/>
                </a:cubicBezTo>
                <a:cubicBezTo>
                  <a:pt x="1385173" y="2269862"/>
                  <a:pt x="1381006" y="2266935"/>
                  <a:pt x="1374656" y="2266935"/>
                </a:cubicBezTo>
                <a:close/>
                <a:moveTo>
                  <a:pt x="9831589" y="2265447"/>
                </a:moveTo>
                <a:lnTo>
                  <a:pt x="9813799" y="2324680"/>
                </a:lnTo>
                <a:lnTo>
                  <a:pt x="9830617" y="2324680"/>
                </a:lnTo>
                <a:lnTo>
                  <a:pt x="9840114" y="2297296"/>
                </a:lnTo>
                <a:cubicBezTo>
                  <a:pt x="9846647" y="2298387"/>
                  <a:pt x="9851220" y="2301215"/>
                  <a:pt x="9853834" y="2305779"/>
                </a:cubicBezTo>
                <a:lnTo>
                  <a:pt x="9853834" y="2375877"/>
                </a:lnTo>
                <a:lnTo>
                  <a:pt x="9796238" y="2375877"/>
                </a:lnTo>
                <a:lnTo>
                  <a:pt x="9796238" y="2324575"/>
                </a:lnTo>
                <a:lnTo>
                  <a:pt x="9804800" y="2296998"/>
                </a:lnTo>
                <a:lnTo>
                  <a:pt x="9812460" y="2296998"/>
                </a:lnTo>
                <a:lnTo>
                  <a:pt x="9812460" y="2274562"/>
                </a:lnTo>
                <a:cubicBezTo>
                  <a:pt x="9812460" y="2269477"/>
                  <a:pt x="9810426" y="2266935"/>
                  <a:pt x="9806358" y="2266935"/>
                </a:cubicBezTo>
                <a:lnTo>
                  <a:pt x="9761858" y="2266935"/>
                </a:lnTo>
                <a:lnTo>
                  <a:pt x="9761858" y="2296998"/>
                </a:lnTo>
                <a:lnTo>
                  <a:pt x="9773169" y="2296998"/>
                </a:lnTo>
                <a:lnTo>
                  <a:pt x="9763942" y="2321966"/>
                </a:lnTo>
                <a:lnTo>
                  <a:pt x="9763942" y="2405940"/>
                </a:lnTo>
                <a:lnTo>
                  <a:pt x="9885981" y="2405940"/>
                </a:lnTo>
                <a:lnTo>
                  <a:pt x="9885981" y="2305035"/>
                </a:lnTo>
                <a:cubicBezTo>
                  <a:pt x="9884203" y="2292236"/>
                  <a:pt x="9877981" y="2282264"/>
                  <a:pt x="9867315" y="2275120"/>
                </a:cubicBezTo>
                <a:cubicBezTo>
                  <a:pt x="9857548" y="2268671"/>
                  <a:pt x="9845639" y="2265447"/>
                  <a:pt x="9831589" y="2265447"/>
                </a:cubicBezTo>
                <a:close/>
                <a:moveTo>
                  <a:pt x="9590111" y="2264256"/>
                </a:moveTo>
                <a:cubicBezTo>
                  <a:pt x="9573740" y="2264256"/>
                  <a:pt x="9561437" y="2268820"/>
                  <a:pt x="9553201" y="2277948"/>
                </a:cubicBezTo>
                <a:cubicBezTo>
                  <a:pt x="9551316" y="2273285"/>
                  <a:pt x="9548290" y="2269614"/>
                  <a:pt x="9544123" y="2266935"/>
                </a:cubicBezTo>
                <a:lnTo>
                  <a:pt x="9512720" y="2266935"/>
                </a:lnTo>
                <a:lnTo>
                  <a:pt x="9512720" y="2296998"/>
                </a:lnTo>
                <a:lnTo>
                  <a:pt x="9532217" y="2296998"/>
                </a:lnTo>
                <a:cubicBezTo>
                  <a:pt x="9526363" y="2307303"/>
                  <a:pt x="9523436" y="2314685"/>
                  <a:pt x="9523436" y="2319143"/>
                </a:cubicBezTo>
                <a:lnTo>
                  <a:pt x="9523436" y="2405940"/>
                </a:lnTo>
                <a:lnTo>
                  <a:pt x="9555583" y="2405940"/>
                </a:lnTo>
                <a:lnTo>
                  <a:pt x="9555583" y="2319141"/>
                </a:lnTo>
                <a:cubicBezTo>
                  <a:pt x="9555583" y="2311213"/>
                  <a:pt x="9558873" y="2304870"/>
                  <a:pt x="9565454" y="2300114"/>
                </a:cubicBezTo>
                <a:cubicBezTo>
                  <a:pt x="9571040" y="2295953"/>
                  <a:pt x="9577522" y="2293873"/>
                  <a:pt x="9584902" y="2293873"/>
                </a:cubicBezTo>
                <a:cubicBezTo>
                  <a:pt x="9601654" y="2293873"/>
                  <a:pt x="9611576" y="2300249"/>
                  <a:pt x="9614667" y="2313002"/>
                </a:cubicBezTo>
                <a:lnTo>
                  <a:pt x="9614667" y="2375877"/>
                </a:lnTo>
                <a:lnTo>
                  <a:pt x="9574781" y="2375877"/>
                </a:lnTo>
                <a:lnTo>
                  <a:pt x="9574781" y="2405940"/>
                </a:lnTo>
                <a:lnTo>
                  <a:pt x="9646814" y="2405940"/>
                </a:lnTo>
                <a:lnTo>
                  <a:pt x="9646814" y="2314857"/>
                </a:lnTo>
                <a:cubicBezTo>
                  <a:pt x="9645128" y="2299280"/>
                  <a:pt x="9639150" y="2286952"/>
                  <a:pt x="9628880" y="2277874"/>
                </a:cubicBezTo>
                <a:cubicBezTo>
                  <a:pt x="9618611" y="2268795"/>
                  <a:pt x="9605688" y="2264256"/>
                  <a:pt x="9590111" y="2264256"/>
                </a:cubicBezTo>
                <a:close/>
                <a:moveTo>
                  <a:pt x="8113736" y="2264256"/>
                </a:moveTo>
                <a:cubicBezTo>
                  <a:pt x="8097364" y="2264256"/>
                  <a:pt x="8085062" y="2268820"/>
                  <a:pt x="8076826" y="2277948"/>
                </a:cubicBezTo>
                <a:cubicBezTo>
                  <a:pt x="8074942" y="2273285"/>
                  <a:pt x="8071915" y="2269614"/>
                  <a:pt x="8067748" y="2266935"/>
                </a:cubicBezTo>
                <a:lnTo>
                  <a:pt x="8036345" y="2266935"/>
                </a:lnTo>
                <a:lnTo>
                  <a:pt x="8036345" y="2296998"/>
                </a:lnTo>
                <a:lnTo>
                  <a:pt x="8055842" y="2296998"/>
                </a:lnTo>
                <a:cubicBezTo>
                  <a:pt x="8049988" y="2307303"/>
                  <a:pt x="8047060" y="2314685"/>
                  <a:pt x="8047060" y="2319143"/>
                </a:cubicBezTo>
                <a:lnTo>
                  <a:pt x="8047060" y="2405940"/>
                </a:lnTo>
                <a:lnTo>
                  <a:pt x="8079208" y="2405940"/>
                </a:lnTo>
                <a:lnTo>
                  <a:pt x="8079208" y="2319141"/>
                </a:lnTo>
                <a:cubicBezTo>
                  <a:pt x="8079208" y="2311213"/>
                  <a:pt x="8082498" y="2304870"/>
                  <a:pt x="8089079" y="2300114"/>
                </a:cubicBezTo>
                <a:cubicBezTo>
                  <a:pt x="8094664" y="2295953"/>
                  <a:pt x="8101148" y="2293873"/>
                  <a:pt x="8108526" y="2293873"/>
                </a:cubicBezTo>
                <a:cubicBezTo>
                  <a:pt x="8125279" y="2293873"/>
                  <a:pt x="8135201" y="2300249"/>
                  <a:pt x="8138292" y="2313002"/>
                </a:cubicBezTo>
                <a:lnTo>
                  <a:pt x="8138292" y="2375877"/>
                </a:lnTo>
                <a:lnTo>
                  <a:pt x="8098406" y="2375877"/>
                </a:lnTo>
                <a:lnTo>
                  <a:pt x="8098406" y="2405940"/>
                </a:lnTo>
                <a:lnTo>
                  <a:pt x="8170439" y="2405940"/>
                </a:lnTo>
                <a:lnTo>
                  <a:pt x="8170439" y="2314857"/>
                </a:lnTo>
                <a:cubicBezTo>
                  <a:pt x="8168752" y="2299280"/>
                  <a:pt x="8162774" y="2286952"/>
                  <a:pt x="8152506" y="2277874"/>
                </a:cubicBezTo>
                <a:cubicBezTo>
                  <a:pt x="8142236" y="2268795"/>
                  <a:pt x="8129313" y="2264256"/>
                  <a:pt x="8113736" y="2264256"/>
                </a:cubicBezTo>
                <a:close/>
                <a:moveTo>
                  <a:pt x="6294461" y="2264256"/>
                </a:moveTo>
                <a:cubicBezTo>
                  <a:pt x="6278090" y="2264256"/>
                  <a:pt x="6265787" y="2268820"/>
                  <a:pt x="6257552" y="2277948"/>
                </a:cubicBezTo>
                <a:cubicBezTo>
                  <a:pt x="6255667" y="2273285"/>
                  <a:pt x="6252640" y="2269614"/>
                  <a:pt x="6248473" y="2266935"/>
                </a:cubicBezTo>
                <a:lnTo>
                  <a:pt x="6217070" y="2266935"/>
                </a:lnTo>
                <a:lnTo>
                  <a:pt x="6217070" y="2296998"/>
                </a:lnTo>
                <a:lnTo>
                  <a:pt x="6236567" y="2296998"/>
                </a:lnTo>
                <a:cubicBezTo>
                  <a:pt x="6230713" y="2307303"/>
                  <a:pt x="6227786" y="2314685"/>
                  <a:pt x="6227786" y="2319143"/>
                </a:cubicBezTo>
                <a:lnTo>
                  <a:pt x="6227786" y="2405940"/>
                </a:lnTo>
                <a:lnTo>
                  <a:pt x="6259933" y="2405940"/>
                </a:lnTo>
                <a:lnTo>
                  <a:pt x="6259933" y="2319141"/>
                </a:lnTo>
                <a:cubicBezTo>
                  <a:pt x="6259933" y="2311213"/>
                  <a:pt x="6263223" y="2304870"/>
                  <a:pt x="6269804" y="2300114"/>
                </a:cubicBezTo>
                <a:cubicBezTo>
                  <a:pt x="6275390" y="2295953"/>
                  <a:pt x="6281873" y="2293873"/>
                  <a:pt x="6289252" y="2293873"/>
                </a:cubicBezTo>
                <a:cubicBezTo>
                  <a:pt x="6306004" y="2293873"/>
                  <a:pt x="6315926" y="2300249"/>
                  <a:pt x="6319018" y="2313002"/>
                </a:cubicBezTo>
                <a:lnTo>
                  <a:pt x="6319018" y="2375877"/>
                </a:lnTo>
                <a:lnTo>
                  <a:pt x="6279132" y="2375877"/>
                </a:lnTo>
                <a:lnTo>
                  <a:pt x="6279132" y="2405940"/>
                </a:lnTo>
                <a:lnTo>
                  <a:pt x="6351164" y="2405940"/>
                </a:lnTo>
                <a:lnTo>
                  <a:pt x="6351164" y="2314857"/>
                </a:lnTo>
                <a:cubicBezTo>
                  <a:pt x="6349478" y="2299280"/>
                  <a:pt x="6343500" y="2286952"/>
                  <a:pt x="6333231" y="2277874"/>
                </a:cubicBezTo>
                <a:cubicBezTo>
                  <a:pt x="6322961" y="2268795"/>
                  <a:pt x="6310038" y="2264256"/>
                  <a:pt x="6294461" y="2264256"/>
                </a:cubicBezTo>
                <a:close/>
                <a:moveTo>
                  <a:pt x="5056211" y="2264256"/>
                </a:moveTo>
                <a:cubicBezTo>
                  <a:pt x="5039840" y="2264256"/>
                  <a:pt x="5027537" y="2268820"/>
                  <a:pt x="5019302" y="2277948"/>
                </a:cubicBezTo>
                <a:cubicBezTo>
                  <a:pt x="5017417" y="2273285"/>
                  <a:pt x="5014390" y="2269614"/>
                  <a:pt x="5010223" y="2266935"/>
                </a:cubicBezTo>
                <a:lnTo>
                  <a:pt x="4978820" y="2266935"/>
                </a:lnTo>
                <a:lnTo>
                  <a:pt x="4978820" y="2296998"/>
                </a:lnTo>
                <a:lnTo>
                  <a:pt x="4998317" y="2296998"/>
                </a:lnTo>
                <a:cubicBezTo>
                  <a:pt x="4992463" y="2307303"/>
                  <a:pt x="4989536" y="2314685"/>
                  <a:pt x="4989536" y="2319143"/>
                </a:cubicBezTo>
                <a:lnTo>
                  <a:pt x="4989536" y="2405940"/>
                </a:lnTo>
                <a:lnTo>
                  <a:pt x="5021683" y="2405940"/>
                </a:lnTo>
                <a:lnTo>
                  <a:pt x="5021683" y="2319141"/>
                </a:lnTo>
                <a:cubicBezTo>
                  <a:pt x="5021683" y="2311213"/>
                  <a:pt x="5024973" y="2304870"/>
                  <a:pt x="5031555" y="2300114"/>
                </a:cubicBezTo>
                <a:cubicBezTo>
                  <a:pt x="5037140" y="2295953"/>
                  <a:pt x="5043623" y="2293873"/>
                  <a:pt x="5051002" y="2293873"/>
                </a:cubicBezTo>
                <a:cubicBezTo>
                  <a:pt x="5067755" y="2293873"/>
                  <a:pt x="5077676" y="2300249"/>
                  <a:pt x="5080768" y="2313002"/>
                </a:cubicBezTo>
                <a:lnTo>
                  <a:pt x="5080768" y="2375877"/>
                </a:lnTo>
                <a:lnTo>
                  <a:pt x="5040882" y="2375877"/>
                </a:lnTo>
                <a:lnTo>
                  <a:pt x="5040882" y="2405940"/>
                </a:lnTo>
                <a:lnTo>
                  <a:pt x="5112915" y="2405940"/>
                </a:lnTo>
                <a:lnTo>
                  <a:pt x="5112915" y="2314857"/>
                </a:lnTo>
                <a:cubicBezTo>
                  <a:pt x="5111228" y="2299280"/>
                  <a:pt x="5105250" y="2286952"/>
                  <a:pt x="5094981" y="2277874"/>
                </a:cubicBezTo>
                <a:cubicBezTo>
                  <a:pt x="5084712" y="2268795"/>
                  <a:pt x="5071788" y="2264256"/>
                  <a:pt x="5056211" y="2264256"/>
                </a:cubicBezTo>
                <a:close/>
                <a:moveTo>
                  <a:pt x="3694136" y="2264256"/>
                </a:moveTo>
                <a:cubicBezTo>
                  <a:pt x="3677765" y="2264256"/>
                  <a:pt x="3665468" y="2268820"/>
                  <a:pt x="3657233" y="2277948"/>
                </a:cubicBezTo>
                <a:cubicBezTo>
                  <a:pt x="3655347" y="2273285"/>
                  <a:pt x="3652321" y="2269614"/>
                  <a:pt x="3648154" y="2266935"/>
                </a:cubicBezTo>
                <a:lnTo>
                  <a:pt x="3616752" y="2266935"/>
                </a:lnTo>
                <a:lnTo>
                  <a:pt x="3616752" y="2296998"/>
                </a:lnTo>
                <a:lnTo>
                  <a:pt x="3636249" y="2296998"/>
                </a:lnTo>
                <a:cubicBezTo>
                  <a:pt x="3630394" y="2307303"/>
                  <a:pt x="3627467" y="2314685"/>
                  <a:pt x="3627467" y="2319143"/>
                </a:cubicBezTo>
                <a:lnTo>
                  <a:pt x="3627467" y="2405940"/>
                </a:lnTo>
                <a:lnTo>
                  <a:pt x="3659614" y="2405940"/>
                </a:lnTo>
                <a:lnTo>
                  <a:pt x="3659614" y="2319141"/>
                </a:lnTo>
                <a:cubicBezTo>
                  <a:pt x="3659614" y="2311213"/>
                  <a:pt x="3662904" y="2304870"/>
                  <a:pt x="3669486" y="2300114"/>
                </a:cubicBezTo>
                <a:cubicBezTo>
                  <a:pt x="3675071" y="2295953"/>
                  <a:pt x="3681548" y="2293873"/>
                  <a:pt x="3688927" y="2293873"/>
                </a:cubicBezTo>
                <a:cubicBezTo>
                  <a:pt x="3705680" y="2293873"/>
                  <a:pt x="3715601" y="2300249"/>
                  <a:pt x="3718693" y="2313002"/>
                </a:cubicBezTo>
                <a:lnTo>
                  <a:pt x="3718693" y="2375877"/>
                </a:lnTo>
                <a:lnTo>
                  <a:pt x="3678807" y="2375877"/>
                </a:lnTo>
                <a:lnTo>
                  <a:pt x="3678807" y="2405940"/>
                </a:lnTo>
                <a:lnTo>
                  <a:pt x="3750840" y="2405940"/>
                </a:lnTo>
                <a:lnTo>
                  <a:pt x="3750840" y="2314857"/>
                </a:lnTo>
                <a:cubicBezTo>
                  <a:pt x="3749153" y="2299280"/>
                  <a:pt x="3743175" y="2286952"/>
                  <a:pt x="3732906" y="2277874"/>
                </a:cubicBezTo>
                <a:cubicBezTo>
                  <a:pt x="3722637" y="2268795"/>
                  <a:pt x="3709713" y="2264256"/>
                  <a:pt x="3694136" y="2264256"/>
                </a:cubicBezTo>
                <a:close/>
                <a:moveTo>
                  <a:pt x="10184977" y="2238062"/>
                </a:moveTo>
                <a:lnTo>
                  <a:pt x="10184977" y="2296998"/>
                </a:lnTo>
                <a:lnTo>
                  <a:pt x="10258349" y="2296998"/>
                </a:lnTo>
                <a:lnTo>
                  <a:pt x="10258349" y="2354971"/>
                </a:lnTo>
                <a:cubicBezTo>
                  <a:pt x="10258349" y="2368908"/>
                  <a:pt x="10248740" y="2375877"/>
                  <a:pt x="10229520" y="2375877"/>
                </a:cubicBezTo>
                <a:lnTo>
                  <a:pt x="10217570" y="2375877"/>
                </a:lnTo>
                <a:lnTo>
                  <a:pt x="10217570" y="2405940"/>
                </a:lnTo>
                <a:lnTo>
                  <a:pt x="10229476" y="2405940"/>
                </a:lnTo>
                <a:cubicBezTo>
                  <a:pt x="10250511" y="2405940"/>
                  <a:pt x="10266534" y="2400384"/>
                  <a:pt x="10277548" y="2389271"/>
                </a:cubicBezTo>
                <a:cubicBezTo>
                  <a:pt x="10286180" y="2380441"/>
                  <a:pt x="10290496" y="2369924"/>
                  <a:pt x="10290496" y="2357720"/>
                </a:cubicBezTo>
                <a:lnTo>
                  <a:pt x="10290496" y="2278246"/>
                </a:lnTo>
                <a:cubicBezTo>
                  <a:pt x="10290496" y="2270705"/>
                  <a:pt x="10287315" y="2266935"/>
                  <a:pt x="10280952" y="2266935"/>
                </a:cubicBezTo>
                <a:lnTo>
                  <a:pt x="10215933" y="2266935"/>
                </a:lnTo>
                <a:lnTo>
                  <a:pt x="10215933" y="2238062"/>
                </a:lnTo>
                <a:close/>
                <a:moveTo>
                  <a:pt x="3203159" y="2238062"/>
                </a:moveTo>
                <a:lnTo>
                  <a:pt x="3203159" y="2296998"/>
                </a:lnTo>
                <a:lnTo>
                  <a:pt x="3276531" y="2296998"/>
                </a:lnTo>
                <a:lnTo>
                  <a:pt x="3276531" y="2354971"/>
                </a:lnTo>
                <a:cubicBezTo>
                  <a:pt x="3276531" y="2368908"/>
                  <a:pt x="3266921" y="2375877"/>
                  <a:pt x="3247702" y="2375877"/>
                </a:cubicBezTo>
                <a:lnTo>
                  <a:pt x="3235752" y="2375877"/>
                </a:lnTo>
                <a:lnTo>
                  <a:pt x="3235752" y="2405940"/>
                </a:lnTo>
                <a:lnTo>
                  <a:pt x="3247658" y="2405940"/>
                </a:lnTo>
                <a:cubicBezTo>
                  <a:pt x="3268692" y="2405940"/>
                  <a:pt x="3284716" y="2400384"/>
                  <a:pt x="3295730" y="2389271"/>
                </a:cubicBezTo>
                <a:cubicBezTo>
                  <a:pt x="3304361" y="2380441"/>
                  <a:pt x="3308677" y="2369924"/>
                  <a:pt x="3308677" y="2357720"/>
                </a:cubicBezTo>
                <a:lnTo>
                  <a:pt x="3308677" y="2278246"/>
                </a:lnTo>
                <a:cubicBezTo>
                  <a:pt x="3308677" y="2270705"/>
                  <a:pt x="3305497" y="2266935"/>
                  <a:pt x="3299134" y="2266935"/>
                </a:cubicBezTo>
                <a:lnTo>
                  <a:pt x="3234115" y="2266935"/>
                </a:lnTo>
                <a:lnTo>
                  <a:pt x="3234115" y="2238062"/>
                </a:lnTo>
                <a:close/>
                <a:moveTo>
                  <a:pt x="7353373" y="2014969"/>
                </a:moveTo>
                <a:lnTo>
                  <a:pt x="7340574" y="2063338"/>
                </a:lnTo>
                <a:lnTo>
                  <a:pt x="7364535" y="2063338"/>
                </a:lnTo>
                <a:lnTo>
                  <a:pt x="7384627" y="2014969"/>
                </a:lnTo>
                <a:close/>
                <a:moveTo>
                  <a:pt x="2925967" y="2010653"/>
                </a:moveTo>
                <a:cubicBezTo>
                  <a:pt x="2920788" y="2010653"/>
                  <a:pt x="2916430" y="2012371"/>
                  <a:pt x="2912892" y="2015808"/>
                </a:cubicBezTo>
                <a:cubicBezTo>
                  <a:pt x="2909356" y="2019245"/>
                  <a:pt x="2907588" y="2023455"/>
                  <a:pt x="2907588" y="2028438"/>
                </a:cubicBezTo>
                <a:cubicBezTo>
                  <a:pt x="2907588" y="2033419"/>
                  <a:pt x="2909356" y="2037653"/>
                  <a:pt x="2912892" y="2041140"/>
                </a:cubicBezTo>
                <a:cubicBezTo>
                  <a:pt x="2916430" y="2044628"/>
                  <a:pt x="2920788" y="2046371"/>
                  <a:pt x="2925967" y="2046371"/>
                </a:cubicBezTo>
                <a:cubicBezTo>
                  <a:pt x="2930950" y="2046371"/>
                  <a:pt x="2935183" y="2044628"/>
                  <a:pt x="2938672" y="2041140"/>
                </a:cubicBezTo>
                <a:cubicBezTo>
                  <a:pt x="2942158" y="2037653"/>
                  <a:pt x="2943901" y="2033419"/>
                  <a:pt x="2943901" y="2028438"/>
                </a:cubicBezTo>
                <a:cubicBezTo>
                  <a:pt x="2943901" y="2023455"/>
                  <a:pt x="2942158" y="2019245"/>
                  <a:pt x="2938672" y="2015808"/>
                </a:cubicBezTo>
                <a:cubicBezTo>
                  <a:pt x="2935183" y="2012371"/>
                  <a:pt x="2930950" y="2010653"/>
                  <a:pt x="2925967" y="2010653"/>
                </a:cubicBezTo>
                <a:close/>
                <a:moveTo>
                  <a:pt x="9841779" y="1966153"/>
                </a:moveTo>
                <a:lnTo>
                  <a:pt x="9841779" y="2043990"/>
                </a:lnTo>
                <a:lnTo>
                  <a:pt x="9873926" y="2043990"/>
                </a:lnTo>
                <a:lnTo>
                  <a:pt x="9873926" y="1966153"/>
                </a:lnTo>
                <a:close/>
                <a:moveTo>
                  <a:pt x="6279429" y="1966153"/>
                </a:moveTo>
                <a:lnTo>
                  <a:pt x="6279429" y="2043990"/>
                </a:lnTo>
                <a:lnTo>
                  <a:pt x="6311576" y="2043990"/>
                </a:lnTo>
                <a:lnTo>
                  <a:pt x="6311576" y="1966153"/>
                </a:lnTo>
                <a:close/>
                <a:moveTo>
                  <a:pt x="5317405" y="1966153"/>
                </a:moveTo>
                <a:lnTo>
                  <a:pt x="5317405" y="2043990"/>
                </a:lnTo>
                <a:lnTo>
                  <a:pt x="5349551" y="2043990"/>
                </a:lnTo>
                <a:lnTo>
                  <a:pt x="5349551" y="1966153"/>
                </a:lnTo>
                <a:close/>
                <a:moveTo>
                  <a:pt x="2031287" y="1966153"/>
                </a:moveTo>
                <a:lnTo>
                  <a:pt x="2031287" y="2043990"/>
                </a:lnTo>
                <a:lnTo>
                  <a:pt x="2063435" y="2043990"/>
                </a:lnTo>
                <a:lnTo>
                  <a:pt x="2063435" y="1966153"/>
                </a:lnTo>
                <a:close/>
                <a:moveTo>
                  <a:pt x="3755900" y="1965558"/>
                </a:moveTo>
                <a:lnTo>
                  <a:pt x="3755900" y="2087002"/>
                </a:lnTo>
                <a:lnTo>
                  <a:pt x="3788047" y="2087002"/>
                </a:lnTo>
                <a:lnTo>
                  <a:pt x="3788047" y="1965558"/>
                </a:lnTo>
                <a:close/>
                <a:moveTo>
                  <a:pt x="2974858" y="1965558"/>
                </a:moveTo>
                <a:lnTo>
                  <a:pt x="2974858" y="2087002"/>
                </a:lnTo>
                <a:lnTo>
                  <a:pt x="3007005" y="2087002"/>
                </a:lnTo>
                <a:lnTo>
                  <a:pt x="3007005" y="1965558"/>
                </a:lnTo>
                <a:close/>
                <a:moveTo>
                  <a:pt x="8035602" y="1935048"/>
                </a:moveTo>
                <a:lnTo>
                  <a:pt x="8090072" y="1935048"/>
                </a:lnTo>
                <a:lnTo>
                  <a:pt x="8090072" y="2013927"/>
                </a:lnTo>
                <a:lnTo>
                  <a:pt x="8035602" y="2013927"/>
                </a:lnTo>
                <a:close/>
                <a:moveTo>
                  <a:pt x="7794946" y="1935048"/>
                </a:moveTo>
                <a:lnTo>
                  <a:pt x="7854180" y="1935048"/>
                </a:lnTo>
                <a:lnTo>
                  <a:pt x="7854180" y="1994512"/>
                </a:lnTo>
                <a:cubicBezTo>
                  <a:pt x="7852983" y="2000443"/>
                  <a:pt x="7850042" y="2005435"/>
                  <a:pt x="7845355" y="2009488"/>
                </a:cubicBezTo>
                <a:cubicBezTo>
                  <a:pt x="7839969" y="2014134"/>
                  <a:pt x="7833188" y="2016457"/>
                  <a:pt x="7825012" y="2016457"/>
                </a:cubicBezTo>
                <a:cubicBezTo>
                  <a:pt x="7809256" y="2016457"/>
                  <a:pt x="7799235" y="2009340"/>
                  <a:pt x="7794946" y="1995105"/>
                </a:cubicBezTo>
                <a:close/>
                <a:moveTo>
                  <a:pt x="5194621" y="1935048"/>
                </a:moveTo>
                <a:lnTo>
                  <a:pt x="5253855" y="1935048"/>
                </a:lnTo>
                <a:lnTo>
                  <a:pt x="5253855" y="1994512"/>
                </a:lnTo>
                <a:cubicBezTo>
                  <a:pt x="5252658" y="2000443"/>
                  <a:pt x="5249716" y="2005435"/>
                  <a:pt x="5245030" y="2009488"/>
                </a:cubicBezTo>
                <a:cubicBezTo>
                  <a:pt x="5239644" y="2014134"/>
                  <a:pt x="5232863" y="2016457"/>
                  <a:pt x="5224687" y="2016457"/>
                </a:cubicBezTo>
                <a:cubicBezTo>
                  <a:pt x="5208931" y="2016457"/>
                  <a:pt x="5198909" y="2009340"/>
                  <a:pt x="5194621" y="1995105"/>
                </a:cubicBezTo>
                <a:close/>
                <a:moveTo>
                  <a:pt x="3384879" y="1935048"/>
                </a:moveTo>
                <a:lnTo>
                  <a:pt x="3444113" y="1935048"/>
                </a:lnTo>
                <a:lnTo>
                  <a:pt x="3444113" y="1994512"/>
                </a:lnTo>
                <a:cubicBezTo>
                  <a:pt x="3442916" y="2000443"/>
                  <a:pt x="3439974" y="2005435"/>
                  <a:pt x="3435287" y="2009488"/>
                </a:cubicBezTo>
                <a:cubicBezTo>
                  <a:pt x="3429902" y="2014134"/>
                  <a:pt x="3423121" y="2016457"/>
                  <a:pt x="3414944" y="2016457"/>
                </a:cubicBezTo>
                <a:cubicBezTo>
                  <a:pt x="3399188" y="2016457"/>
                  <a:pt x="3389167" y="2009340"/>
                  <a:pt x="3384879" y="1995105"/>
                </a:cubicBezTo>
                <a:close/>
                <a:moveTo>
                  <a:pt x="10158783" y="1904985"/>
                </a:moveTo>
                <a:lnTo>
                  <a:pt x="10181107" y="1939959"/>
                </a:lnTo>
                <a:cubicBezTo>
                  <a:pt x="10166423" y="1945295"/>
                  <a:pt x="10159081" y="1955573"/>
                  <a:pt x="10159081" y="1970792"/>
                </a:cubicBezTo>
                <a:cubicBezTo>
                  <a:pt x="10159081" y="1973460"/>
                  <a:pt x="10159825" y="1977858"/>
                  <a:pt x="10161313" y="1983985"/>
                </a:cubicBezTo>
                <a:lnTo>
                  <a:pt x="10168266" y="2013927"/>
                </a:lnTo>
                <a:lnTo>
                  <a:pt x="10159367" y="2013927"/>
                </a:lnTo>
                <a:cubicBezTo>
                  <a:pt x="10157192" y="2013927"/>
                  <a:pt x="10156104" y="2017417"/>
                  <a:pt x="10156104" y="2024396"/>
                </a:cubicBezTo>
                <a:lnTo>
                  <a:pt x="10156104" y="2043990"/>
                </a:lnTo>
                <a:lnTo>
                  <a:pt x="10205813" y="2043990"/>
                </a:lnTo>
                <a:lnTo>
                  <a:pt x="10193758" y="1986719"/>
                </a:lnTo>
                <a:lnTo>
                  <a:pt x="10190930" y="1973330"/>
                </a:lnTo>
                <a:cubicBezTo>
                  <a:pt x="10190930" y="1971446"/>
                  <a:pt x="10191693" y="1969562"/>
                  <a:pt x="10193217" y="1967678"/>
                </a:cubicBezTo>
                <a:cubicBezTo>
                  <a:pt x="10194742" y="1965793"/>
                  <a:pt x="10196063" y="1964851"/>
                  <a:pt x="10197181" y="1964851"/>
                </a:cubicBezTo>
                <a:lnTo>
                  <a:pt x="10249122" y="2043990"/>
                </a:lnTo>
                <a:lnTo>
                  <a:pt x="10285882" y="2043990"/>
                </a:lnTo>
                <a:lnTo>
                  <a:pt x="10252693" y="1991538"/>
                </a:lnTo>
                <a:cubicBezTo>
                  <a:pt x="10272835" y="1973891"/>
                  <a:pt x="10282906" y="1957532"/>
                  <a:pt x="10282906" y="1942462"/>
                </a:cubicBezTo>
                <a:lnTo>
                  <a:pt x="10282906" y="1926251"/>
                </a:lnTo>
                <a:cubicBezTo>
                  <a:pt x="10282906" y="1914751"/>
                  <a:pt x="10279631" y="1907662"/>
                  <a:pt x="10273083" y="1904985"/>
                </a:cubicBezTo>
                <a:lnTo>
                  <a:pt x="10238406" y="1904985"/>
                </a:lnTo>
                <a:lnTo>
                  <a:pt x="10238406" y="1935048"/>
                </a:lnTo>
                <a:lnTo>
                  <a:pt x="10251949" y="1935048"/>
                </a:lnTo>
                <a:lnTo>
                  <a:pt x="10251949" y="1944389"/>
                </a:lnTo>
                <a:cubicBezTo>
                  <a:pt x="10251949" y="1955559"/>
                  <a:pt x="10246989" y="1962775"/>
                  <a:pt x="10237067" y="1966037"/>
                </a:cubicBezTo>
                <a:lnTo>
                  <a:pt x="10200604" y="1911089"/>
                </a:lnTo>
                <a:cubicBezTo>
                  <a:pt x="10198619" y="1908210"/>
                  <a:pt x="10197231" y="1906523"/>
                  <a:pt x="10196436" y="1906026"/>
                </a:cubicBezTo>
                <a:cubicBezTo>
                  <a:pt x="10195345" y="1905332"/>
                  <a:pt x="10192964" y="1904985"/>
                  <a:pt x="10189293" y="1904985"/>
                </a:cubicBezTo>
                <a:close/>
                <a:moveTo>
                  <a:pt x="10001769" y="1904985"/>
                </a:moveTo>
                <a:lnTo>
                  <a:pt x="10001769" y="1935048"/>
                </a:lnTo>
                <a:lnTo>
                  <a:pt x="10014568" y="1935048"/>
                </a:lnTo>
                <a:lnTo>
                  <a:pt x="10003853" y="1960846"/>
                </a:lnTo>
                <a:lnTo>
                  <a:pt x="10003853" y="2013927"/>
                </a:lnTo>
                <a:lnTo>
                  <a:pt x="9989565" y="2013927"/>
                </a:lnTo>
                <a:lnTo>
                  <a:pt x="9989565" y="2043990"/>
                </a:lnTo>
                <a:lnTo>
                  <a:pt x="10036000" y="2043990"/>
                </a:lnTo>
                <a:lnTo>
                  <a:pt x="10036000" y="1935048"/>
                </a:lnTo>
                <a:lnTo>
                  <a:pt x="10091513" y="1935048"/>
                </a:lnTo>
                <a:lnTo>
                  <a:pt x="10091513" y="2043990"/>
                </a:lnTo>
                <a:lnTo>
                  <a:pt x="10123659" y="2043990"/>
                </a:lnTo>
                <a:lnTo>
                  <a:pt x="10123659" y="1923588"/>
                </a:lnTo>
                <a:cubicBezTo>
                  <a:pt x="10123659" y="1911186"/>
                  <a:pt x="10118798" y="1904985"/>
                  <a:pt x="10109074" y="1904985"/>
                </a:cubicBezTo>
                <a:close/>
                <a:moveTo>
                  <a:pt x="9841779" y="1904985"/>
                </a:moveTo>
                <a:lnTo>
                  <a:pt x="9841779" y="1935048"/>
                </a:lnTo>
                <a:lnTo>
                  <a:pt x="9929290" y="1935048"/>
                </a:lnTo>
                <a:lnTo>
                  <a:pt x="9929290" y="2043990"/>
                </a:lnTo>
                <a:lnTo>
                  <a:pt x="9961586" y="2043990"/>
                </a:lnTo>
                <a:lnTo>
                  <a:pt x="9961586" y="1934899"/>
                </a:lnTo>
                <a:cubicBezTo>
                  <a:pt x="9961586" y="1924580"/>
                  <a:pt x="9960941" y="1917536"/>
                  <a:pt x="9959651" y="1913766"/>
                </a:cubicBezTo>
                <a:cubicBezTo>
                  <a:pt x="9957667" y="1907912"/>
                  <a:pt x="9953500" y="1904985"/>
                  <a:pt x="9947149" y="1904985"/>
                </a:cubicBezTo>
                <a:close/>
                <a:moveTo>
                  <a:pt x="9449319" y="1904985"/>
                </a:moveTo>
                <a:lnTo>
                  <a:pt x="9449319" y="1935048"/>
                </a:lnTo>
                <a:lnTo>
                  <a:pt x="9462118" y="1935048"/>
                </a:lnTo>
                <a:lnTo>
                  <a:pt x="9451403" y="1960846"/>
                </a:lnTo>
                <a:lnTo>
                  <a:pt x="9451403" y="2013927"/>
                </a:lnTo>
                <a:lnTo>
                  <a:pt x="9437115" y="2013927"/>
                </a:lnTo>
                <a:lnTo>
                  <a:pt x="9437115" y="2043990"/>
                </a:lnTo>
                <a:lnTo>
                  <a:pt x="9483550" y="2043990"/>
                </a:lnTo>
                <a:lnTo>
                  <a:pt x="9483550" y="1935048"/>
                </a:lnTo>
                <a:lnTo>
                  <a:pt x="9539063" y="1935048"/>
                </a:lnTo>
                <a:lnTo>
                  <a:pt x="9539063" y="2043990"/>
                </a:lnTo>
                <a:lnTo>
                  <a:pt x="9571209" y="2043990"/>
                </a:lnTo>
                <a:lnTo>
                  <a:pt x="9571209" y="1923588"/>
                </a:lnTo>
                <a:cubicBezTo>
                  <a:pt x="9571209" y="1911186"/>
                  <a:pt x="9566348" y="1904985"/>
                  <a:pt x="9556624" y="1904985"/>
                </a:cubicBezTo>
                <a:close/>
                <a:moveTo>
                  <a:pt x="9287097" y="1904985"/>
                </a:moveTo>
                <a:lnTo>
                  <a:pt x="9287097" y="1935048"/>
                </a:lnTo>
                <a:lnTo>
                  <a:pt x="9296919" y="1935048"/>
                </a:lnTo>
                <a:lnTo>
                  <a:pt x="9287097" y="1956895"/>
                </a:lnTo>
                <a:lnTo>
                  <a:pt x="9287097" y="2043990"/>
                </a:lnTo>
                <a:lnTo>
                  <a:pt x="9319243" y="2043990"/>
                </a:lnTo>
                <a:lnTo>
                  <a:pt x="9319243" y="1935048"/>
                </a:lnTo>
                <a:lnTo>
                  <a:pt x="9376840" y="1935048"/>
                </a:lnTo>
                <a:lnTo>
                  <a:pt x="9376840" y="2043990"/>
                </a:lnTo>
                <a:lnTo>
                  <a:pt x="9409136" y="2043990"/>
                </a:lnTo>
                <a:lnTo>
                  <a:pt x="9409136" y="1918379"/>
                </a:lnTo>
                <a:cubicBezTo>
                  <a:pt x="9409136" y="1909450"/>
                  <a:pt x="9404224" y="1904985"/>
                  <a:pt x="9394402" y="1904985"/>
                </a:cubicBezTo>
                <a:close/>
                <a:moveTo>
                  <a:pt x="9205092" y="1904985"/>
                </a:moveTo>
                <a:lnTo>
                  <a:pt x="9205092" y="1935048"/>
                </a:lnTo>
                <a:lnTo>
                  <a:pt x="9225482" y="1935048"/>
                </a:lnTo>
                <a:lnTo>
                  <a:pt x="9225482" y="1970469"/>
                </a:lnTo>
                <a:lnTo>
                  <a:pt x="9258224" y="1970469"/>
                </a:lnTo>
                <a:lnTo>
                  <a:pt x="9258224" y="1915105"/>
                </a:lnTo>
                <a:cubicBezTo>
                  <a:pt x="9258224" y="1908358"/>
                  <a:pt x="9255446" y="1904985"/>
                  <a:pt x="9249890" y="1904985"/>
                </a:cubicBezTo>
                <a:close/>
                <a:moveTo>
                  <a:pt x="8583289" y="1904985"/>
                </a:moveTo>
                <a:lnTo>
                  <a:pt x="8583289" y="1935048"/>
                </a:lnTo>
                <a:lnTo>
                  <a:pt x="8650261" y="1935048"/>
                </a:lnTo>
                <a:lnTo>
                  <a:pt x="8650261" y="2043990"/>
                </a:lnTo>
                <a:lnTo>
                  <a:pt x="8682408" y="2043990"/>
                </a:lnTo>
                <a:lnTo>
                  <a:pt x="8682408" y="1935048"/>
                </a:lnTo>
                <a:lnTo>
                  <a:pt x="8689403" y="1935048"/>
                </a:lnTo>
                <a:cubicBezTo>
                  <a:pt x="8692181" y="1935048"/>
                  <a:pt x="8693570" y="1932705"/>
                  <a:pt x="8693570" y="1928018"/>
                </a:cubicBezTo>
                <a:lnTo>
                  <a:pt x="8693570" y="1911715"/>
                </a:lnTo>
                <a:cubicBezTo>
                  <a:pt x="8693570" y="1907228"/>
                  <a:pt x="8691636" y="1904985"/>
                  <a:pt x="8687766" y="1904985"/>
                </a:cubicBezTo>
                <a:close/>
                <a:moveTo>
                  <a:pt x="8511404" y="1904985"/>
                </a:moveTo>
                <a:lnTo>
                  <a:pt x="8511404" y="1935048"/>
                </a:lnTo>
                <a:lnTo>
                  <a:pt x="8530752" y="1935048"/>
                </a:lnTo>
                <a:lnTo>
                  <a:pt x="8530752" y="2043990"/>
                </a:lnTo>
                <a:lnTo>
                  <a:pt x="8562900" y="2043990"/>
                </a:lnTo>
                <a:lnTo>
                  <a:pt x="8562900" y="1917486"/>
                </a:lnTo>
                <a:cubicBezTo>
                  <a:pt x="8562900" y="1914807"/>
                  <a:pt x="8562205" y="1912178"/>
                  <a:pt x="8560816" y="1909598"/>
                </a:cubicBezTo>
                <a:cubicBezTo>
                  <a:pt x="8559129" y="1906523"/>
                  <a:pt x="8556946" y="1904985"/>
                  <a:pt x="8554268" y="1904985"/>
                </a:cubicBezTo>
                <a:close/>
                <a:moveTo>
                  <a:pt x="8383264" y="1904985"/>
                </a:moveTo>
                <a:lnTo>
                  <a:pt x="8383264" y="1935048"/>
                </a:lnTo>
                <a:lnTo>
                  <a:pt x="8450236" y="1935048"/>
                </a:lnTo>
                <a:lnTo>
                  <a:pt x="8450236" y="2043990"/>
                </a:lnTo>
                <a:lnTo>
                  <a:pt x="8482384" y="2043990"/>
                </a:lnTo>
                <a:lnTo>
                  <a:pt x="8482384" y="1935048"/>
                </a:lnTo>
                <a:lnTo>
                  <a:pt x="8489378" y="1935048"/>
                </a:lnTo>
                <a:cubicBezTo>
                  <a:pt x="8492156" y="1935048"/>
                  <a:pt x="8493546" y="1932705"/>
                  <a:pt x="8493546" y="1928018"/>
                </a:cubicBezTo>
                <a:lnTo>
                  <a:pt x="8493546" y="1911715"/>
                </a:lnTo>
                <a:cubicBezTo>
                  <a:pt x="8493546" y="1907228"/>
                  <a:pt x="8491610" y="1904985"/>
                  <a:pt x="8487742" y="1904985"/>
                </a:cubicBezTo>
                <a:close/>
                <a:moveTo>
                  <a:pt x="8150646" y="1904985"/>
                </a:moveTo>
                <a:lnTo>
                  <a:pt x="8150646" y="1935048"/>
                </a:lnTo>
                <a:lnTo>
                  <a:pt x="8167761" y="1935048"/>
                </a:lnTo>
                <a:lnTo>
                  <a:pt x="8167761" y="2013927"/>
                </a:lnTo>
                <a:lnTo>
                  <a:pt x="8146330" y="2013927"/>
                </a:lnTo>
                <a:lnTo>
                  <a:pt x="8146330" y="2043990"/>
                </a:lnTo>
                <a:lnTo>
                  <a:pt x="8239942" y="2043990"/>
                </a:lnTo>
                <a:cubicBezTo>
                  <a:pt x="8248178" y="2043990"/>
                  <a:pt x="8255470" y="2040393"/>
                  <a:pt x="8261820" y="2033200"/>
                </a:cubicBezTo>
                <a:cubicBezTo>
                  <a:pt x="8268170" y="2026007"/>
                  <a:pt x="8271345" y="2017896"/>
                  <a:pt x="8271345" y="2008867"/>
                </a:cubicBezTo>
                <a:lnTo>
                  <a:pt x="8271345" y="1914212"/>
                </a:lnTo>
                <a:cubicBezTo>
                  <a:pt x="8271345" y="1908061"/>
                  <a:pt x="8268724" y="1904985"/>
                  <a:pt x="8263480" y="1904985"/>
                </a:cubicBezTo>
                <a:lnTo>
                  <a:pt x="8221190" y="1904985"/>
                </a:lnTo>
                <a:lnTo>
                  <a:pt x="8221190" y="1935048"/>
                </a:lnTo>
                <a:lnTo>
                  <a:pt x="8239198" y="1935048"/>
                </a:lnTo>
                <a:lnTo>
                  <a:pt x="8239198" y="2006069"/>
                </a:lnTo>
                <a:cubicBezTo>
                  <a:pt x="8239198" y="2011308"/>
                  <a:pt x="8236748" y="2013927"/>
                  <a:pt x="8231850" y="2013927"/>
                </a:cubicBezTo>
                <a:lnTo>
                  <a:pt x="8199908" y="2013927"/>
                </a:lnTo>
                <a:lnTo>
                  <a:pt x="8199908" y="1913456"/>
                </a:lnTo>
                <a:cubicBezTo>
                  <a:pt x="8199908" y="1907809"/>
                  <a:pt x="8197780" y="1904985"/>
                  <a:pt x="8193526" y="1904985"/>
                </a:cubicBezTo>
                <a:close/>
                <a:moveTo>
                  <a:pt x="7999734" y="1904985"/>
                </a:moveTo>
                <a:lnTo>
                  <a:pt x="7999734" y="1935048"/>
                </a:lnTo>
                <a:lnTo>
                  <a:pt x="8010450" y="1935048"/>
                </a:lnTo>
                <a:lnTo>
                  <a:pt x="8003454" y="1956302"/>
                </a:lnTo>
                <a:lnTo>
                  <a:pt x="8003454" y="2043990"/>
                </a:lnTo>
                <a:lnTo>
                  <a:pt x="8122220" y="2043990"/>
                </a:lnTo>
                <a:lnTo>
                  <a:pt x="8122220" y="1922398"/>
                </a:lnTo>
                <a:cubicBezTo>
                  <a:pt x="8122220" y="1917536"/>
                  <a:pt x="8120210" y="1913418"/>
                  <a:pt x="8116192" y="1910045"/>
                </a:cubicBezTo>
                <a:cubicBezTo>
                  <a:pt x="8112174" y="1906671"/>
                  <a:pt x="8107684" y="1904985"/>
                  <a:pt x="8102723" y="1904985"/>
                </a:cubicBezTo>
                <a:close/>
                <a:moveTo>
                  <a:pt x="7761013" y="1904985"/>
                </a:moveTo>
                <a:lnTo>
                  <a:pt x="7761013" y="1935048"/>
                </a:lnTo>
                <a:lnTo>
                  <a:pt x="7772324" y="1935048"/>
                </a:lnTo>
                <a:lnTo>
                  <a:pt x="7763395" y="1959721"/>
                </a:lnTo>
                <a:lnTo>
                  <a:pt x="7763395" y="1990189"/>
                </a:lnTo>
                <a:cubicBezTo>
                  <a:pt x="7763395" y="2006836"/>
                  <a:pt x="7768976" y="2020411"/>
                  <a:pt x="7780138" y="2030914"/>
                </a:cubicBezTo>
                <a:cubicBezTo>
                  <a:pt x="7791300" y="2041418"/>
                  <a:pt x="7805563" y="2046669"/>
                  <a:pt x="7822926" y="2046669"/>
                </a:cubicBezTo>
                <a:cubicBezTo>
                  <a:pt x="7838007" y="2046669"/>
                  <a:pt x="7850955" y="2043196"/>
                  <a:pt x="7861770" y="2036251"/>
                </a:cubicBezTo>
                <a:cubicBezTo>
                  <a:pt x="7873577" y="2028710"/>
                  <a:pt x="7881762" y="2017697"/>
                  <a:pt x="7886327" y="2003211"/>
                </a:cubicBezTo>
                <a:lnTo>
                  <a:pt x="7886327" y="1918082"/>
                </a:lnTo>
                <a:cubicBezTo>
                  <a:pt x="7886327" y="1909350"/>
                  <a:pt x="7882060" y="1904985"/>
                  <a:pt x="7873527" y="1904985"/>
                </a:cubicBezTo>
                <a:close/>
                <a:moveTo>
                  <a:pt x="7632872" y="1904985"/>
                </a:moveTo>
                <a:lnTo>
                  <a:pt x="7632872" y="1935048"/>
                </a:lnTo>
                <a:lnTo>
                  <a:pt x="7705352" y="1935048"/>
                </a:lnTo>
                <a:lnTo>
                  <a:pt x="7705352" y="2043990"/>
                </a:lnTo>
                <a:lnTo>
                  <a:pt x="7737499" y="2043990"/>
                </a:lnTo>
                <a:lnTo>
                  <a:pt x="7737499" y="1934899"/>
                </a:lnTo>
                <a:cubicBezTo>
                  <a:pt x="7737499" y="1924580"/>
                  <a:pt x="7736854" y="1917536"/>
                  <a:pt x="7735564" y="1913766"/>
                </a:cubicBezTo>
                <a:cubicBezTo>
                  <a:pt x="7733579" y="1907912"/>
                  <a:pt x="7729462" y="1904985"/>
                  <a:pt x="7723211" y="1904985"/>
                </a:cubicBezTo>
                <a:close/>
                <a:moveTo>
                  <a:pt x="7550273" y="1904985"/>
                </a:moveTo>
                <a:lnTo>
                  <a:pt x="7550273" y="1935048"/>
                </a:lnTo>
                <a:lnTo>
                  <a:pt x="7568281" y="1935048"/>
                </a:lnTo>
                <a:lnTo>
                  <a:pt x="7574978" y="2013927"/>
                </a:lnTo>
                <a:lnTo>
                  <a:pt x="7539408" y="2013927"/>
                </a:lnTo>
                <a:lnTo>
                  <a:pt x="7528097" y="2043990"/>
                </a:lnTo>
                <a:lnTo>
                  <a:pt x="7562923" y="2043990"/>
                </a:lnTo>
                <a:lnTo>
                  <a:pt x="7574978" y="2017201"/>
                </a:lnTo>
                <a:lnTo>
                  <a:pt x="7585098" y="2043990"/>
                </a:lnTo>
                <a:lnTo>
                  <a:pt x="7608316" y="2043990"/>
                </a:lnTo>
                <a:lnTo>
                  <a:pt x="7596707" y="1909896"/>
                </a:lnTo>
                <a:cubicBezTo>
                  <a:pt x="7596408" y="1906622"/>
                  <a:pt x="7594268" y="1904985"/>
                  <a:pt x="7590286" y="1904985"/>
                </a:cubicBezTo>
                <a:close/>
                <a:moveTo>
                  <a:pt x="7101258" y="1904985"/>
                </a:moveTo>
                <a:lnTo>
                  <a:pt x="7123582" y="1939959"/>
                </a:lnTo>
                <a:cubicBezTo>
                  <a:pt x="7108898" y="1945295"/>
                  <a:pt x="7101556" y="1955573"/>
                  <a:pt x="7101556" y="1970792"/>
                </a:cubicBezTo>
                <a:cubicBezTo>
                  <a:pt x="7101556" y="1973460"/>
                  <a:pt x="7102300" y="1977858"/>
                  <a:pt x="7103788" y="1983985"/>
                </a:cubicBezTo>
                <a:lnTo>
                  <a:pt x="7110741" y="2013927"/>
                </a:lnTo>
                <a:lnTo>
                  <a:pt x="7101842" y="2013927"/>
                </a:lnTo>
                <a:cubicBezTo>
                  <a:pt x="7099667" y="2013927"/>
                  <a:pt x="7098579" y="2017417"/>
                  <a:pt x="7098579" y="2024396"/>
                </a:cubicBezTo>
                <a:lnTo>
                  <a:pt x="7098579" y="2043990"/>
                </a:lnTo>
                <a:lnTo>
                  <a:pt x="7148288" y="2043990"/>
                </a:lnTo>
                <a:lnTo>
                  <a:pt x="7136233" y="1986719"/>
                </a:lnTo>
                <a:lnTo>
                  <a:pt x="7133405" y="1973330"/>
                </a:lnTo>
                <a:cubicBezTo>
                  <a:pt x="7133405" y="1971446"/>
                  <a:pt x="7134168" y="1969562"/>
                  <a:pt x="7135692" y="1967678"/>
                </a:cubicBezTo>
                <a:cubicBezTo>
                  <a:pt x="7137217" y="1965793"/>
                  <a:pt x="7138538" y="1964851"/>
                  <a:pt x="7139656" y="1964851"/>
                </a:cubicBezTo>
                <a:lnTo>
                  <a:pt x="7191597" y="2043990"/>
                </a:lnTo>
                <a:lnTo>
                  <a:pt x="7228357" y="2043990"/>
                </a:lnTo>
                <a:lnTo>
                  <a:pt x="7195169" y="1991538"/>
                </a:lnTo>
                <a:cubicBezTo>
                  <a:pt x="7215310" y="1973891"/>
                  <a:pt x="7225381" y="1957532"/>
                  <a:pt x="7225381" y="1942462"/>
                </a:cubicBezTo>
                <a:lnTo>
                  <a:pt x="7225381" y="1926251"/>
                </a:lnTo>
                <a:cubicBezTo>
                  <a:pt x="7225381" y="1914751"/>
                  <a:pt x="7222107" y="1907662"/>
                  <a:pt x="7215558" y="1904985"/>
                </a:cubicBezTo>
                <a:lnTo>
                  <a:pt x="7180881" y="1904985"/>
                </a:lnTo>
                <a:lnTo>
                  <a:pt x="7180881" y="1935048"/>
                </a:lnTo>
                <a:lnTo>
                  <a:pt x="7194425" y="1935048"/>
                </a:lnTo>
                <a:lnTo>
                  <a:pt x="7194425" y="1944389"/>
                </a:lnTo>
                <a:cubicBezTo>
                  <a:pt x="7194425" y="1955559"/>
                  <a:pt x="7189464" y="1962775"/>
                  <a:pt x="7179542" y="1966037"/>
                </a:cubicBezTo>
                <a:lnTo>
                  <a:pt x="7143079" y="1911089"/>
                </a:lnTo>
                <a:cubicBezTo>
                  <a:pt x="7141095" y="1908210"/>
                  <a:pt x="7139706" y="1906523"/>
                  <a:pt x="7138912" y="1906026"/>
                </a:cubicBezTo>
                <a:cubicBezTo>
                  <a:pt x="7137820" y="1905332"/>
                  <a:pt x="7135439" y="1904985"/>
                  <a:pt x="7131768" y="1904985"/>
                </a:cubicBezTo>
                <a:close/>
                <a:moveTo>
                  <a:pt x="6957341" y="1904985"/>
                </a:moveTo>
                <a:lnTo>
                  <a:pt x="6957341" y="1935048"/>
                </a:lnTo>
                <a:lnTo>
                  <a:pt x="7026249" y="1935048"/>
                </a:lnTo>
                <a:lnTo>
                  <a:pt x="7026249" y="2013927"/>
                </a:lnTo>
                <a:lnTo>
                  <a:pt x="6958383" y="2013927"/>
                </a:lnTo>
                <a:lnTo>
                  <a:pt x="6958383" y="2043990"/>
                </a:lnTo>
                <a:lnTo>
                  <a:pt x="7070600" y="2043990"/>
                </a:lnTo>
                <a:lnTo>
                  <a:pt x="7070600" y="2013927"/>
                </a:lnTo>
                <a:lnTo>
                  <a:pt x="7058396" y="2013927"/>
                </a:lnTo>
                <a:lnTo>
                  <a:pt x="7058396" y="1921779"/>
                </a:lnTo>
                <a:cubicBezTo>
                  <a:pt x="7058396" y="1917221"/>
                  <a:pt x="7056959" y="1913283"/>
                  <a:pt x="7054085" y="1909963"/>
                </a:cubicBezTo>
                <a:cubicBezTo>
                  <a:pt x="7051212" y="1906644"/>
                  <a:pt x="7047596" y="1904985"/>
                  <a:pt x="7043238" y="1904985"/>
                </a:cubicBezTo>
                <a:close/>
                <a:moveTo>
                  <a:pt x="6596433" y="1904985"/>
                </a:moveTo>
                <a:lnTo>
                  <a:pt x="6618757" y="1939959"/>
                </a:lnTo>
                <a:cubicBezTo>
                  <a:pt x="6604073" y="1945295"/>
                  <a:pt x="6596731" y="1955573"/>
                  <a:pt x="6596731" y="1970792"/>
                </a:cubicBezTo>
                <a:cubicBezTo>
                  <a:pt x="6596731" y="1973460"/>
                  <a:pt x="6597475" y="1977858"/>
                  <a:pt x="6598963" y="1983985"/>
                </a:cubicBezTo>
                <a:lnTo>
                  <a:pt x="6605916" y="2013927"/>
                </a:lnTo>
                <a:lnTo>
                  <a:pt x="6597017" y="2013927"/>
                </a:lnTo>
                <a:cubicBezTo>
                  <a:pt x="6594842" y="2013927"/>
                  <a:pt x="6593754" y="2017417"/>
                  <a:pt x="6593754" y="2024396"/>
                </a:cubicBezTo>
                <a:lnTo>
                  <a:pt x="6593754" y="2043990"/>
                </a:lnTo>
                <a:lnTo>
                  <a:pt x="6643463" y="2043990"/>
                </a:lnTo>
                <a:lnTo>
                  <a:pt x="6631408" y="1986719"/>
                </a:lnTo>
                <a:lnTo>
                  <a:pt x="6628580" y="1973330"/>
                </a:lnTo>
                <a:cubicBezTo>
                  <a:pt x="6628580" y="1971446"/>
                  <a:pt x="6629343" y="1969562"/>
                  <a:pt x="6630867" y="1967678"/>
                </a:cubicBezTo>
                <a:cubicBezTo>
                  <a:pt x="6632392" y="1965793"/>
                  <a:pt x="6633713" y="1964851"/>
                  <a:pt x="6634831" y="1964851"/>
                </a:cubicBezTo>
                <a:lnTo>
                  <a:pt x="6686772" y="2043990"/>
                </a:lnTo>
                <a:lnTo>
                  <a:pt x="6723532" y="2043990"/>
                </a:lnTo>
                <a:lnTo>
                  <a:pt x="6690344" y="1991538"/>
                </a:lnTo>
                <a:cubicBezTo>
                  <a:pt x="6710485" y="1973891"/>
                  <a:pt x="6720556" y="1957532"/>
                  <a:pt x="6720556" y="1942462"/>
                </a:cubicBezTo>
                <a:lnTo>
                  <a:pt x="6720556" y="1926251"/>
                </a:lnTo>
                <a:cubicBezTo>
                  <a:pt x="6720556" y="1914751"/>
                  <a:pt x="6717282" y="1907662"/>
                  <a:pt x="6710733" y="1904985"/>
                </a:cubicBezTo>
                <a:lnTo>
                  <a:pt x="6676056" y="1904985"/>
                </a:lnTo>
                <a:lnTo>
                  <a:pt x="6676056" y="1935048"/>
                </a:lnTo>
                <a:lnTo>
                  <a:pt x="6689600" y="1935048"/>
                </a:lnTo>
                <a:lnTo>
                  <a:pt x="6689600" y="1944389"/>
                </a:lnTo>
                <a:cubicBezTo>
                  <a:pt x="6689600" y="1955559"/>
                  <a:pt x="6684639" y="1962775"/>
                  <a:pt x="6674717" y="1966037"/>
                </a:cubicBezTo>
                <a:lnTo>
                  <a:pt x="6638254" y="1911089"/>
                </a:lnTo>
                <a:cubicBezTo>
                  <a:pt x="6636270" y="1908210"/>
                  <a:pt x="6634881" y="1906523"/>
                  <a:pt x="6634087" y="1906026"/>
                </a:cubicBezTo>
                <a:cubicBezTo>
                  <a:pt x="6632995" y="1905332"/>
                  <a:pt x="6630614" y="1904985"/>
                  <a:pt x="6626943" y="1904985"/>
                </a:cubicBezTo>
                <a:close/>
                <a:moveTo>
                  <a:pt x="6439419" y="1904985"/>
                </a:moveTo>
                <a:lnTo>
                  <a:pt x="6439419" y="1935048"/>
                </a:lnTo>
                <a:lnTo>
                  <a:pt x="6452219" y="1935048"/>
                </a:lnTo>
                <a:lnTo>
                  <a:pt x="6441503" y="1960846"/>
                </a:lnTo>
                <a:lnTo>
                  <a:pt x="6441503" y="2013927"/>
                </a:lnTo>
                <a:lnTo>
                  <a:pt x="6427216" y="2013927"/>
                </a:lnTo>
                <a:lnTo>
                  <a:pt x="6427216" y="2043990"/>
                </a:lnTo>
                <a:lnTo>
                  <a:pt x="6473650" y="2043990"/>
                </a:lnTo>
                <a:lnTo>
                  <a:pt x="6473650" y="1935048"/>
                </a:lnTo>
                <a:lnTo>
                  <a:pt x="6529163" y="1935048"/>
                </a:lnTo>
                <a:lnTo>
                  <a:pt x="6529163" y="2043990"/>
                </a:lnTo>
                <a:lnTo>
                  <a:pt x="6561310" y="2043990"/>
                </a:lnTo>
                <a:lnTo>
                  <a:pt x="6561310" y="1923588"/>
                </a:lnTo>
                <a:cubicBezTo>
                  <a:pt x="6561310" y="1911186"/>
                  <a:pt x="6556448" y="1904985"/>
                  <a:pt x="6546725" y="1904985"/>
                </a:cubicBezTo>
                <a:close/>
                <a:moveTo>
                  <a:pt x="6279429" y="1904985"/>
                </a:moveTo>
                <a:lnTo>
                  <a:pt x="6279429" y="1935048"/>
                </a:lnTo>
                <a:lnTo>
                  <a:pt x="6366940" y="1935048"/>
                </a:lnTo>
                <a:lnTo>
                  <a:pt x="6366940" y="2043990"/>
                </a:lnTo>
                <a:lnTo>
                  <a:pt x="6399236" y="2043990"/>
                </a:lnTo>
                <a:lnTo>
                  <a:pt x="6399236" y="1934899"/>
                </a:lnTo>
                <a:cubicBezTo>
                  <a:pt x="6399236" y="1924580"/>
                  <a:pt x="6398591" y="1917536"/>
                  <a:pt x="6397301" y="1913766"/>
                </a:cubicBezTo>
                <a:cubicBezTo>
                  <a:pt x="6395317" y="1907912"/>
                  <a:pt x="6391150" y="1904985"/>
                  <a:pt x="6384800" y="1904985"/>
                </a:cubicBezTo>
                <a:close/>
                <a:moveTo>
                  <a:pt x="5890541" y="1904985"/>
                </a:moveTo>
                <a:lnTo>
                  <a:pt x="5890541" y="1935048"/>
                </a:lnTo>
                <a:lnTo>
                  <a:pt x="5959449" y="1935048"/>
                </a:lnTo>
                <a:lnTo>
                  <a:pt x="5959449" y="2013927"/>
                </a:lnTo>
                <a:lnTo>
                  <a:pt x="5891583" y="2013927"/>
                </a:lnTo>
                <a:lnTo>
                  <a:pt x="5891583" y="2043990"/>
                </a:lnTo>
                <a:lnTo>
                  <a:pt x="6003800" y="2043990"/>
                </a:lnTo>
                <a:lnTo>
                  <a:pt x="6003800" y="2013927"/>
                </a:lnTo>
                <a:lnTo>
                  <a:pt x="5991596" y="2013927"/>
                </a:lnTo>
                <a:lnTo>
                  <a:pt x="5991596" y="1921779"/>
                </a:lnTo>
                <a:cubicBezTo>
                  <a:pt x="5991596" y="1917221"/>
                  <a:pt x="5990159" y="1913283"/>
                  <a:pt x="5987285" y="1909963"/>
                </a:cubicBezTo>
                <a:cubicBezTo>
                  <a:pt x="5984412" y="1906644"/>
                  <a:pt x="5980796" y="1904985"/>
                  <a:pt x="5976438" y="1904985"/>
                </a:cubicBezTo>
                <a:close/>
                <a:moveTo>
                  <a:pt x="5814193" y="1904985"/>
                </a:moveTo>
                <a:lnTo>
                  <a:pt x="5814193" y="1935048"/>
                </a:lnTo>
                <a:lnTo>
                  <a:pt x="5834582" y="1935048"/>
                </a:lnTo>
                <a:lnTo>
                  <a:pt x="5834582" y="1970469"/>
                </a:lnTo>
                <a:lnTo>
                  <a:pt x="5867324" y="1970469"/>
                </a:lnTo>
                <a:lnTo>
                  <a:pt x="5867324" y="1915105"/>
                </a:lnTo>
                <a:cubicBezTo>
                  <a:pt x="5867324" y="1908358"/>
                  <a:pt x="5864546" y="1904985"/>
                  <a:pt x="5858990" y="1904985"/>
                </a:cubicBezTo>
                <a:close/>
                <a:moveTo>
                  <a:pt x="5741713" y="1904985"/>
                </a:moveTo>
                <a:lnTo>
                  <a:pt x="5741713" y="1935048"/>
                </a:lnTo>
                <a:lnTo>
                  <a:pt x="5760912" y="1935048"/>
                </a:lnTo>
                <a:lnTo>
                  <a:pt x="5751536" y="1959730"/>
                </a:lnTo>
                <a:lnTo>
                  <a:pt x="5751536" y="2087002"/>
                </a:lnTo>
                <a:lnTo>
                  <a:pt x="5783683" y="2087002"/>
                </a:lnTo>
                <a:lnTo>
                  <a:pt x="5783683" y="1954693"/>
                </a:lnTo>
                <a:lnTo>
                  <a:pt x="5791868" y="1934601"/>
                </a:lnTo>
                <a:lnTo>
                  <a:pt x="5791868" y="1915403"/>
                </a:lnTo>
                <a:cubicBezTo>
                  <a:pt x="5791868" y="1912525"/>
                  <a:pt x="5791077" y="1910070"/>
                  <a:pt x="5789494" y="1908036"/>
                </a:cubicBezTo>
                <a:cubicBezTo>
                  <a:pt x="5787912" y="1906002"/>
                  <a:pt x="5786180" y="1904985"/>
                  <a:pt x="5784301" y="1904985"/>
                </a:cubicBezTo>
                <a:close/>
                <a:moveTo>
                  <a:pt x="5462065" y="1904985"/>
                </a:moveTo>
                <a:lnTo>
                  <a:pt x="5462065" y="1935048"/>
                </a:lnTo>
                <a:lnTo>
                  <a:pt x="5476651" y="1935048"/>
                </a:lnTo>
                <a:lnTo>
                  <a:pt x="5469953" y="1957491"/>
                </a:lnTo>
                <a:lnTo>
                  <a:pt x="5469953" y="2043990"/>
                </a:lnTo>
                <a:lnTo>
                  <a:pt x="5606366" y="2043990"/>
                </a:lnTo>
                <a:cubicBezTo>
                  <a:pt x="5613590" y="2043990"/>
                  <a:pt x="5620122" y="2041758"/>
                  <a:pt x="5625960" y="2037293"/>
                </a:cubicBezTo>
                <a:cubicBezTo>
                  <a:pt x="5632392" y="2032431"/>
                  <a:pt x="5636697" y="2025734"/>
                  <a:pt x="5638873" y="2017201"/>
                </a:cubicBezTo>
                <a:lnTo>
                  <a:pt x="5638873" y="1917486"/>
                </a:lnTo>
                <a:cubicBezTo>
                  <a:pt x="5638873" y="1911136"/>
                  <a:pt x="5637186" y="1906969"/>
                  <a:pt x="5633813" y="1904985"/>
                </a:cubicBezTo>
                <a:lnTo>
                  <a:pt x="5588867" y="1904985"/>
                </a:lnTo>
                <a:lnTo>
                  <a:pt x="5588867" y="1935048"/>
                </a:lnTo>
                <a:lnTo>
                  <a:pt x="5606726" y="1935048"/>
                </a:lnTo>
                <a:lnTo>
                  <a:pt x="5606726" y="2005476"/>
                </a:lnTo>
                <a:cubicBezTo>
                  <a:pt x="5606726" y="2011110"/>
                  <a:pt x="5604097" y="2013927"/>
                  <a:pt x="5598839" y="2013927"/>
                </a:cubicBezTo>
                <a:lnTo>
                  <a:pt x="5571156" y="2013927"/>
                </a:lnTo>
                <a:lnTo>
                  <a:pt x="5571156" y="1917470"/>
                </a:lnTo>
                <a:cubicBezTo>
                  <a:pt x="5571156" y="1911128"/>
                  <a:pt x="5569420" y="1906966"/>
                  <a:pt x="5565948" y="1904985"/>
                </a:cubicBezTo>
                <a:lnTo>
                  <a:pt x="5522936" y="1904985"/>
                </a:lnTo>
                <a:lnTo>
                  <a:pt x="5522936" y="1935048"/>
                </a:lnTo>
                <a:lnTo>
                  <a:pt x="5539010" y="1935048"/>
                </a:lnTo>
                <a:lnTo>
                  <a:pt x="5539010" y="2013927"/>
                </a:lnTo>
                <a:lnTo>
                  <a:pt x="5502100" y="2013927"/>
                </a:lnTo>
                <a:lnTo>
                  <a:pt x="5502100" y="1935048"/>
                </a:lnTo>
                <a:lnTo>
                  <a:pt x="5510137" y="1935048"/>
                </a:lnTo>
                <a:cubicBezTo>
                  <a:pt x="5509938" y="1931957"/>
                  <a:pt x="5509938" y="1926124"/>
                  <a:pt x="5510137" y="1917549"/>
                </a:cubicBezTo>
                <a:cubicBezTo>
                  <a:pt x="5510137" y="1911166"/>
                  <a:pt x="5508395" y="1906978"/>
                  <a:pt x="5504912" y="1904985"/>
                </a:cubicBezTo>
                <a:close/>
                <a:moveTo>
                  <a:pt x="5317405" y="1904985"/>
                </a:moveTo>
                <a:lnTo>
                  <a:pt x="5317405" y="1935048"/>
                </a:lnTo>
                <a:lnTo>
                  <a:pt x="5404915" y="1935048"/>
                </a:lnTo>
                <a:lnTo>
                  <a:pt x="5404915" y="2043990"/>
                </a:lnTo>
                <a:lnTo>
                  <a:pt x="5437211" y="2043990"/>
                </a:lnTo>
                <a:lnTo>
                  <a:pt x="5437211" y="1934899"/>
                </a:lnTo>
                <a:cubicBezTo>
                  <a:pt x="5437211" y="1924580"/>
                  <a:pt x="5436566" y="1917536"/>
                  <a:pt x="5435276" y="1913766"/>
                </a:cubicBezTo>
                <a:cubicBezTo>
                  <a:pt x="5433292" y="1907912"/>
                  <a:pt x="5429125" y="1904985"/>
                  <a:pt x="5422775" y="1904985"/>
                </a:cubicBezTo>
                <a:close/>
                <a:moveTo>
                  <a:pt x="5160689" y="1904985"/>
                </a:moveTo>
                <a:lnTo>
                  <a:pt x="5160689" y="1935048"/>
                </a:lnTo>
                <a:lnTo>
                  <a:pt x="5171999" y="1935048"/>
                </a:lnTo>
                <a:lnTo>
                  <a:pt x="5163070" y="1959721"/>
                </a:lnTo>
                <a:lnTo>
                  <a:pt x="5163070" y="1990189"/>
                </a:lnTo>
                <a:cubicBezTo>
                  <a:pt x="5163070" y="2006836"/>
                  <a:pt x="5168651" y="2020411"/>
                  <a:pt x="5179813" y="2030914"/>
                </a:cubicBezTo>
                <a:cubicBezTo>
                  <a:pt x="5190975" y="2041418"/>
                  <a:pt x="5205238" y="2046669"/>
                  <a:pt x="5222601" y="2046669"/>
                </a:cubicBezTo>
                <a:cubicBezTo>
                  <a:pt x="5237682" y="2046669"/>
                  <a:pt x="5250630" y="2043196"/>
                  <a:pt x="5261445" y="2036251"/>
                </a:cubicBezTo>
                <a:cubicBezTo>
                  <a:pt x="5273252" y="2028710"/>
                  <a:pt x="5281438" y="2017697"/>
                  <a:pt x="5286002" y="2003211"/>
                </a:cubicBezTo>
                <a:lnTo>
                  <a:pt x="5286002" y="1918082"/>
                </a:lnTo>
                <a:cubicBezTo>
                  <a:pt x="5286002" y="1909350"/>
                  <a:pt x="5281735" y="1904985"/>
                  <a:pt x="5273203" y="1904985"/>
                </a:cubicBezTo>
                <a:close/>
                <a:moveTo>
                  <a:pt x="5032548" y="1904985"/>
                </a:moveTo>
                <a:lnTo>
                  <a:pt x="5032548" y="1935048"/>
                </a:lnTo>
                <a:lnTo>
                  <a:pt x="5105027" y="1935048"/>
                </a:lnTo>
                <a:lnTo>
                  <a:pt x="5105027" y="2043990"/>
                </a:lnTo>
                <a:lnTo>
                  <a:pt x="5137174" y="2043990"/>
                </a:lnTo>
                <a:lnTo>
                  <a:pt x="5137174" y="1934899"/>
                </a:lnTo>
                <a:cubicBezTo>
                  <a:pt x="5137174" y="1924580"/>
                  <a:pt x="5136529" y="1917536"/>
                  <a:pt x="5135239" y="1913766"/>
                </a:cubicBezTo>
                <a:cubicBezTo>
                  <a:pt x="5133254" y="1907912"/>
                  <a:pt x="5129137" y="1904985"/>
                  <a:pt x="5122886" y="1904985"/>
                </a:cubicBezTo>
                <a:close/>
                <a:moveTo>
                  <a:pt x="4949948" y="1904985"/>
                </a:moveTo>
                <a:lnTo>
                  <a:pt x="4949948" y="1935048"/>
                </a:lnTo>
                <a:lnTo>
                  <a:pt x="4967956" y="1935048"/>
                </a:lnTo>
                <a:lnTo>
                  <a:pt x="4974653" y="2013927"/>
                </a:lnTo>
                <a:lnTo>
                  <a:pt x="4939083" y="2013927"/>
                </a:lnTo>
                <a:lnTo>
                  <a:pt x="4927772" y="2043990"/>
                </a:lnTo>
                <a:lnTo>
                  <a:pt x="4962598" y="2043990"/>
                </a:lnTo>
                <a:lnTo>
                  <a:pt x="4974653" y="2017201"/>
                </a:lnTo>
                <a:lnTo>
                  <a:pt x="4984774" y="2043990"/>
                </a:lnTo>
                <a:lnTo>
                  <a:pt x="5007991" y="2043990"/>
                </a:lnTo>
                <a:lnTo>
                  <a:pt x="4996382" y="1909896"/>
                </a:lnTo>
                <a:cubicBezTo>
                  <a:pt x="4996083" y="1906622"/>
                  <a:pt x="4993943" y="1904985"/>
                  <a:pt x="4989962" y="1904985"/>
                </a:cubicBezTo>
                <a:close/>
                <a:moveTo>
                  <a:pt x="4434258" y="1904985"/>
                </a:moveTo>
                <a:lnTo>
                  <a:pt x="4456583" y="1939959"/>
                </a:lnTo>
                <a:cubicBezTo>
                  <a:pt x="4441898" y="1945295"/>
                  <a:pt x="4434556" y="1955573"/>
                  <a:pt x="4434556" y="1970792"/>
                </a:cubicBezTo>
                <a:cubicBezTo>
                  <a:pt x="4434556" y="1973460"/>
                  <a:pt x="4435300" y="1977858"/>
                  <a:pt x="4436788" y="1983985"/>
                </a:cubicBezTo>
                <a:lnTo>
                  <a:pt x="4443741" y="2013927"/>
                </a:lnTo>
                <a:lnTo>
                  <a:pt x="4434842" y="2013927"/>
                </a:lnTo>
                <a:cubicBezTo>
                  <a:pt x="4432667" y="2013927"/>
                  <a:pt x="4431579" y="2017417"/>
                  <a:pt x="4431579" y="2024396"/>
                </a:cubicBezTo>
                <a:lnTo>
                  <a:pt x="4431579" y="2043990"/>
                </a:lnTo>
                <a:lnTo>
                  <a:pt x="4481288" y="2043990"/>
                </a:lnTo>
                <a:lnTo>
                  <a:pt x="4469233" y="1986719"/>
                </a:lnTo>
                <a:lnTo>
                  <a:pt x="4466405" y="1973330"/>
                </a:lnTo>
                <a:cubicBezTo>
                  <a:pt x="4466405" y="1971446"/>
                  <a:pt x="4467168" y="1969562"/>
                  <a:pt x="4468692" y="1967678"/>
                </a:cubicBezTo>
                <a:cubicBezTo>
                  <a:pt x="4470217" y="1965793"/>
                  <a:pt x="4471538" y="1964851"/>
                  <a:pt x="4472656" y="1964851"/>
                </a:cubicBezTo>
                <a:lnTo>
                  <a:pt x="4524597" y="2043990"/>
                </a:lnTo>
                <a:lnTo>
                  <a:pt x="4561358" y="2043990"/>
                </a:lnTo>
                <a:lnTo>
                  <a:pt x="4528169" y="1991538"/>
                </a:lnTo>
                <a:cubicBezTo>
                  <a:pt x="4548310" y="1973891"/>
                  <a:pt x="4558381" y="1957532"/>
                  <a:pt x="4558381" y="1942462"/>
                </a:cubicBezTo>
                <a:lnTo>
                  <a:pt x="4558381" y="1926251"/>
                </a:lnTo>
                <a:cubicBezTo>
                  <a:pt x="4558381" y="1914751"/>
                  <a:pt x="4555107" y="1907662"/>
                  <a:pt x="4548558" y="1904985"/>
                </a:cubicBezTo>
                <a:lnTo>
                  <a:pt x="4513881" y="1904985"/>
                </a:lnTo>
                <a:lnTo>
                  <a:pt x="4513881" y="1935048"/>
                </a:lnTo>
                <a:lnTo>
                  <a:pt x="4527425" y="1935048"/>
                </a:lnTo>
                <a:lnTo>
                  <a:pt x="4527425" y="1944389"/>
                </a:lnTo>
                <a:cubicBezTo>
                  <a:pt x="4527425" y="1955559"/>
                  <a:pt x="4522464" y="1962775"/>
                  <a:pt x="4512542" y="1966037"/>
                </a:cubicBezTo>
                <a:lnTo>
                  <a:pt x="4476079" y="1911089"/>
                </a:lnTo>
                <a:cubicBezTo>
                  <a:pt x="4474095" y="1908210"/>
                  <a:pt x="4472705" y="1906523"/>
                  <a:pt x="4471912" y="1906026"/>
                </a:cubicBezTo>
                <a:cubicBezTo>
                  <a:pt x="4470821" y="1905332"/>
                  <a:pt x="4468439" y="1904985"/>
                  <a:pt x="4464768" y="1904985"/>
                </a:cubicBezTo>
                <a:close/>
                <a:moveTo>
                  <a:pt x="4049389" y="1904985"/>
                </a:moveTo>
                <a:lnTo>
                  <a:pt x="4049389" y="1935048"/>
                </a:lnTo>
                <a:lnTo>
                  <a:pt x="4116361" y="1935048"/>
                </a:lnTo>
                <a:lnTo>
                  <a:pt x="4116361" y="2043990"/>
                </a:lnTo>
                <a:lnTo>
                  <a:pt x="4148508" y="2043990"/>
                </a:lnTo>
                <a:lnTo>
                  <a:pt x="4148508" y="1935048"/>
                </a:lnTo>
                <a:lnTo>
                  <a:pt x="4155503" y="1935048"/>
                </a:lnTo>
                <a:cubicBezTo>
                  <a:pt x="4158281" y="1935048"/>
                  <a:pt x="4159670" y="1932705"/>
                  <a:pt x="4159670" y="1928018"/>
                </a:cubicBezTo>
                <a:lnTo>
                  <a:pt x="4159670" y="1911715"/>
                </a:lnTo>
                <a:cubicBezTo>
                  <a:pt x="4159670" y="1907228"/>
                  <a:pt x="4157736" y="1904985"/>
                  <a:pt x="4153866" y="1904985"/>
                </a:cubicBezTo>
                <a:close/>
                <a:moveTo>
                  <a:pt x="3977505" y="1904985"/>
                </a:moveTo>
                <a:lnTo>
                  <a:pt x="3977505" y="1935048"/>
                </a:lnTo>
                <a:lnTo>
                  <a:pt x="3996852" y="1935048"/>
                </a:lnTo>
                <a:lnTo>
                  <a:pt x="3996852" y="2043990"/>
                </a:lnTo>
                <a:lnTo>
                  <a:pt x="4028999" y="2043990"/>
                </a:lnTo>
                <a:lnTo>
                  <a:pt x="4028999" y="1917486"/>
                </a:lnTo>
                <a:cubicBezTo>
                  <a:pt x="4028999" y="1914807"/>
                  <a:pt x="4028305" y="1912178"/>
                  <a:pt x="4026916" y="1909598"/>
                </a:cubicBezTo>
                <a:cubicBezTo>
                  <a:pt x="4025229" y="1906523"/>
                  <a:pt x="4023046" y="1904985"/>
                  <a:pt x="4020367" y="1904985"/>
                </a:cubicBezTo>
                <a:close/>
                <a:moveTo>
                  <a:pt x="3899668" y="1904985"/>
                </a:moveTo>
                <a:lnTo>
                  <a:pt x="3899668" y="1935048"/>
                </a:lnTo>
                <a:lnTo>
                  <a:pt x="3920057" y="1935048"/>
                </a:lnTo>
                <a:lnTo>
                  <a:pt x="3920057" y="1970469"/>
                </a:lnTo>
                <a:lnTo>
                  <a:pt x="3952799" y="1970469"/>
                </a:lnTo>
                <a:lnTo>
                  <a:pt x="3952799" y="1915105"/>
                </a:lnTo>
                <a:cubicBezTo>
                  <a:pt x="3952799" y="1908358"/>
                  <a:pt x="3950021" y="1904985"/>
                  <a:pt x="3944465" y="1904985"/>
                </a:cubicBezTo>
                <a:close/>
                <a:moveTo>
                  <a:pt x="3753667" y="1904985"/>
                </a:moveTo>
                <a:lnTo>
                  <a:pt x="3753667" y="1935048"/>
                </a:lnTo>
                <a:lnTo>
                  <a:pt x="3842518" y="1935048"/>
                </a:lnTo>
                <a:lnTo>
                  <a:pt x="3842518" y="1993614"/>
                </a:lnTo>
                <a:cubicBezTo>
                  <a:pt x="3842518" y="1998853"/>
                  <a:pt x="3840764" y="2003350"/>
                  <a:pt x="3837258" y="2007106"/>
                </a:cubicBezTo>
                <a:cubicBezTo>
                  <a:pt x="3833049" y="2011653"/>
                  <a:pt x="3826936" y="2013927"/>
                  <a:pt x="3818919" y="2013927"/>
                </a:cubicBezTo>
                <a:lnTo>
                  <a:pt x="3812454" y="2013927"/>
                </a:lnTo>
                <a:lnTo>
                  <a:pt x="3812454" y="2043990"/>
                </a:lnTo>
                <a:lnTo>
                  <a:pt x="3820063" y="2043990"/>
                </a:lnTo>
                <a:cubicBezTo>
                  <a:pt x="3834484" y="2043990"/>
                  <a:pt x="3846469" y="2040766"/>
                  <a:pt x="3856017" y="2034316"/>
                </a:cubicBezTo>
                <a:cubicBezTo>
                  <a:pt x="3868548" y="2025784"/>
                  <a:pt x="3874813" y="2012538"/>
                  <a:pt x="3874813" y="1994579"/>
                </a:cubicBezTo>
                <a:lnTo>
                  <a:pt x="3874813" y="1916296"/>
                </a:lnTo>
                <a:cubicBezTo>
                  <a:pt x="3874813" y="1913319"/>
                  <a:pt x="3873871" y="1910690"/>
                  <a:pt x="3871986" y="1908408"/>
                </a:cubicBezTo>
                <a:cubicBezTo>
                  <a:pt x="3870101" y="1906126"/>
                  <a:pt x="3867769" y="1904985"/>
                  <a:pt x="3864991" y="1904985"/>
                </a:cubicBezTo>
                <a:close/>
                <a:moveTo>
                  <a:pt x="3350946" y="1904985"/>
                </a:moveTo>
                <a:lnTo>
                  <a:pt x="3350946" y="1935048"/>
                </a:lnTo>
                <a:lnTo>
                  <a:pt x="3362257" y="1935048"/>
                </a:lnTo>
                <a:lnTo>
                  <a:pt x="3353328" y="1959721"/>
                </a:lnTo>
                <a:lnTo>
                  <a:pt x="3353328" y="1990189"/>
                </a:lnTo>
                <a:cubicBezTo>
                  <a:pt x="3353328" y="2006836"/>
                  <a:pt x="3358908" y="2020411"/>
                  <a:pt x="3370071" y="2030914"/>
                </a:cubicBezTo>
                <a:cubicBezTo>
                  <a:pt x="3381233" y="2041418"/>
                  <a:pt x="3395495" y="2046669"/>
                  <a:pt x="3412859" y="2046669"/>
                </a:cubicBezTo>
                <a:cubicBezTo>
                  <a:pt x="3427939" y="2046669"/>
                  <a:pt x="3440888" y="2043196"/>
                  <a:pt x="3451703" y="2036251"/>
                </a:cubicBezTo>
                <a:cubicBezTo>
                  <a:pt x="3463510" y="2028710"/>
                  <a:pt x="3471695" y="2017697"/>
                  <a:pt x="3476259" y="2003211"/>
                </a:cubicBezTo>
                <a:lnTo>
                  <a:pt x="3476259" y="1918082"/>
                </a:lnTo>
                <a:cubicBezTo>
                  <a:pt x="3476259" y="1909350"/>
                  <a:pt x="3471992" y="1904985"/>
                  <a:pt x="3463460" y="1904985"/>
                </a:cubicBezTo>
                <a:close/>
                <a:moveTo>
                  <a:pt x="3201970" y="1904985"/>
                </a:moveTo>
                <a:lnTo>
                  <a:pt x="3201970" y="1935048"/>
                </a:lnTo>
                <a:lnTo>
                  <a:pt x="3214024" y="1935048"/>
                </a:lnTo>
                <a:lnTo>
                  <a:pt x="3204945" y="1958495"/>
                </a:lnTo>
                <a:lnTo>
                  <a:pt x="3204945" y="1986692"/>
                </a:lnTo>
                <a:lnTo>
                  <a:pt x="3252571" y="1986692"/>
                </a:lnTo>
                <a:lnTo>
                  <a:pt x="3252571" y="1957819"/>
                </a:lnTo>
                <a:lnTo>
                  <a:pt x="3234116" y="1957819"/>
                </a:lnTo>
                <a:lnTo>
                  <a:pt x="3234116" y="1935048"/>
                </a:lnTo>
                <a:lnTo>
                  <a:pt x="3291117" y="1935048"/>
                </a:lnTo>
                <a:lnTo>
                  <a:pt x="3291117" y="2002807"/>
                </a:lnTo>
                <a:cubicBezTo>
                  <a:pt x="3291117" y="2010220"/>
                  <a:pt x="3287241" y="2013927"/>
                  <a:pt x="3279490" y="2013927"/>
                </a:cubicBezTo>
                <a:lnTo>
                  <a:pt x="3202266" y="2013927"/>
                </a:lnTo>
                <a:lnTo>
                  <a:pt x="3202266" y="2043990"/>
                </a:lnTo>
                <a:lnTo>
                  <a:pt x="3286652" y="2043990"/>
                </a:lnTo>
                <a:cubicBezTo>
                  <a:pt x="3297865" y="2043990"/>
                  <a:pt x="3306769" y="2041361"/>
                  <a:pt x="3313367" y="2036102"/>
                </a:cubicBezTo>
                <a:cubicBezTo>
                  <a:pt x="3319965" y="2030844"/>
                  <a:pt x="3323264" y="2024146"/>
                  <a:pt x="3323264" y="2016010"/>
                </a:cubicBezTo>
                <a:lnTo>
                  <a:pt x="3323264" y="1913468"/>
                </a:lnTo>
                <a:cubicBezTo>
                  <a:pt x="3323264" y="1907812"/>
                  <a:pt x="3319891" y="1904985"/>
                  <a:pt x="3313144" y="1904985"/>
                </a:cubicBezTo>
                <a:close/>
                <a:moveTo>
                  <a:pt x="3118626" y="1904985"/>
                </a:moveTo>
                <a:lnTo>
                  <a:pt x="3118626" y="1935048"/>
                </a:lnTo>
                <a:lnTo>
                  <a:pt x="3139015" y="1935048"/>
                </a:lnTo>
                <a:lnTo>
                  <a:pt x="3139015" y="1970469"/>
                </a:lnTo>
                <a:lnTo>
                  <a:pt x="3171757" y="1970469"/>
                </a:lnTo>
                <a:lnTo>
                  <a:pt x="3171757" y="1915105"/>
                </a:lnTo>
                <a:cubicBezTo>
                  <a:pt x="3171757" y="1908358"/>
                  <a:pt x="3168978" y="1904985"/>
                  <a:pt x="3163422" y="1904985"/>
                </a:cubicBezTo>
                <a:close/>
                <a:moveTo>
                  <a:pt x="2972625" y="1904985"/>
                </a:moveTo>
                <a:lnTo>
                  <a:pt x="2972625" y="1935048"/>
                </a:lnTo>
                <a:lnTo>
                  <a:pt x="3061476" y="1935048"/>
                </a:lnTo>
                <a:lnTo>
                  <a:pt x="3061476" y="1993614"/>
                </a:lnTo>
                <a:cubicBezTo>
                  <a:pt x="3061476" y="1998853"/>
                  <a:pt x="3059722" y="2003350"/>
                  <a:pt x="3056215" y="2007106"/>
                </a:cubicBezTo>
                <a:cubicBezTo>
                  <a:pt x="3052007" y="2011653"/>
                  <a:pt x="3045893" y="2013927"/>
                  <a:pt x="3037877" y="2013927"/>
                </a:cubicBezTo>
                <a:lnTo>
                  <a:pt x="3031413" y="2013927"/>
                </a:lnTo>
                <a:lnTo>
                  <a:pt x="3031413" y="2043990"/>
                </a:lnTo>
                <a:lnTo>
                  <a:pt x="3039021" y="2043990"/>
                </a:lnTo>
                <a:cubicBezTo>
                  <a:pt x="3053442" y="2043990"/>
                  <a:pt x="3065425" y="2040766"/>
                  <a:pt x="3074973" y="2034316"/>
                </a:cubicBezTo>
                <a:cubicBezTo>
                  <a:pt x="3087505" y="2025784"/>
                  <a:pt x="3093771" y="2012538"/>
                  <a:pt x="3093771" y="1994579"/>
                </a:cubicBezTo>
                <a:lnTo>
                  <a:pt x="3093771" y="1916296"/>
                </a:lnTo>
                <a:cubicBezTo>
                  <a:pt x="3093771" y="1913319"/>
                  <a:pt x="3092827" y="1910690"/>
                  <a:pt x="3090943" y="1908408"/>
                </a:cubicBezTo>
                <a:cubicBezTo>
                  <a:pt x="3089057" y="1906126"/>
                  <a:pt x="3086726" y="1904985"/>
                  <a:pt x="3083948" y="1904985"/>
                </a:cubicBezTo>
                <a:close/>
                <a:moveTo>
                  <a:pt x="2662616" y="1904985"/>
                </a:moveTo>
                <a:lnTo>
                  <a:pt x="2684940" y="1939959"/>
                </a:lnTo>
                <a:cubicBezTo>
                  <a:pt x="2670254" y="1945295"/>
                  <a:pt x="2662914" y="1955573"/>
                  <a:pt x="2662914" y="1970792"/>
                </a:cubicBezTo>
                <a:cubicBezTo>
                  <a:pt x="2662914" y="1973460"/>
                  <a:pt x="2663657" y="1977858"/>
                  <a:pt x="2665145" y="1983985"/>
                </a:cubicBezTo>
                <a:lnTo>
                  <a:pt x="2672099" y="2013927"/>
                </a:lnTo>
                <a:lnTo>
                  <a:pt x="2663199" y="2013927"/>
                </a:lnTo>
                <a:cubicBezTo>
                  <a:pt x="2661025" y="2013927"/>
                  <a:pt x="2659937" y="2017417"/>
                  <a:pt x="2659937" y="2024396"/>
                </a:cubicBezTo>
                <a:lnTo>
                  <a:pt x="2659937" y="2043990"/>
                </a:lnTo>
                <a:lnTo>
                  <a:pt x="2709646" y="2043990"/>
                </a:lnTo>
                <a:lnTo>
                  <a:pt x="2697590" y="1986719"/>
                </a:lnTo>
                <a:lnTo>
                  <a:pt x="2694763" y="1973330"/>
                </a:lnTo>
                <a:cubicBezTo>
                  <a:pt x="2694763" y="1971446"/>
                  <a:pt x="2695525" y="1969562"/>
                  <a:pt x="2697049" y="1967678"/>
                </a:cubicBezTo>
                <a:cubicBezTo>
                  <a:pt x="2698574" y="1965793"/>
                  <a:pt x="2699895" y="1964851"/>
                  <a:pt x="2701013" y="1964851"/>
                </a:cubicBezTo>
                <a:lnTo>
                  <a:pt x="2752954" y="2043990"/>
                </a:lnTo>
                <a:lnTo>
                  <a:pt x="2789715" y="2043990"/>
                </a:lnTo>
                <a:lnTo>
                  <a:pt x="2756526" y="1991538"/>
                </a:lnTo>
                <a:cubicBezTo>
                  <a:pt x="2776667" y="1973891"/>
                  <a:pt x="2786739" y="1957532"/>
                  <a:pt x="2786739" y="1942462"/>
                </a:cubicBezTo>
                <a:lnTo>
                  <a:pt x="2786739" y="1926251"/>
                </a:lnTo>
                <a:cubicBezTo>
                  <a:pt x="2786739" y="1914751"/>
                  <a:pt x="2783465" y="1907662"/>
                  <a:pt x="2776915" y="1904985"/>
                </a:cubicBezTo>
                <a:lnTo>
                  <a:pt x="2742238" y="1904985"/>
                </a:lnTo>
                <a:lnTo>
                  <a:pt x="2742238" y="1935048"/>
                </a:lnTo>
                <a:lnTo>
                  <a:pt x="2755782" y="1935048"/>
                </a:lnTo>
                <a:lnTo>
                  <a:pt x="2755782" y="1944389"/>
                </a:lnTo>
                <a:cubicBezTo>
                  <a:pt x="2755782" y="1955559"/>
                  <a:pt x="2750821" y="1962775"/>
                  <a:pt x="2740899" y="1966037"/>
                </a:cubicBezTo>
                <a:lnTo>
                  <a:pt x="2704437" y="1911089"/>
                </a:lnTo>
                <a:cubicBezTo>
                  <a:pt x="2702452" y="1908210"/>
                  <a:pt x="2701063" y="1906523"/>
                  <a:pt x="2700270" y="1906026"/>
                </a:cubicBezTo>
                <a:cubicBezTo>
                  <a:pt x="2699177" y="1905332"/>
                  <a:pt x="2696796" y="1904985"/>
                  <a:pt x="2693125" y="1904985"/>
                </a:cubicBezTo>
                <a:close/>
                <a:moveTo>
                  <a:pt x="2578676" y="1904985"/>
                </a:moveTo>
                <a:lnTo>
                  <a:pt x="2578676" y="1935048"/>
                </a:lnTo>
                <a:lnTo>
                  <a:pt x="2598769" y="1935048"/>
                </a:lnTo>
                <a:lnTo>
                  <a:pt x="2589392" y="1965516"/>
                </a:lnTo>
                <a:lnTo>
                  <a:pt x="2589392" y="2043990"/>
                </a:lnTo>
                <a:lnTo>
                  <a:pt x="2621538" y="2043990"/>
                </a:lnTo>
                <a:lnTo>
                  <a:pt x="2621538" y="1958530"/>
                </a:lnTo>
                <a:lnTo>
                  <a:pt x="2629129" y="1935048"/>
                </a:lnTo>
                <a:lnTo>
                  <a:pt x="2635529" y="1935048"/>
                </a:lnTo>
                <a:lnTo>
                  <a:pt x="2635529" y="1916054"/>
                </a:lnTo>
                <a:cubicBezTo>
                  <a:pt x="2635529" y="1908674"/>
                  <a:pt x="2631174" y="1904985"/>
                  <a:pt x="2622467" y="1904985"/>
                </a:cubicBezTo>
                <a:close/>
                <a:moveTo>
                  <a:pt x="2348291" y="1904985"/>
                </a:moveTo>
                <a:lnTo>
                  <a:pt x="2370615" y="1939959"/>
                </a:lnTo>
                <a:cubicBezTo>
                  <a:pt x="2355930" y="1945295"/>
                  <a:pt x="2348588" y="1955573"/>
                  <a:pt x="2348588" y="1970792"/>
                </a:cubicBezTo>
                <a:cubicBezTo>
                  <a:pt x="2348588" y="1973460"/>
                  <a:pt x="2349333" y="1977858"/>
                  <a:pt x="2350821" y="1983985"/>
                </a:cubicBezTo>
                <a:lnTo>
                  <a:pt x="2357775" y="2013927"/>
                </a:lnTo>
                <a:lnTo>
                  <a:pt x="2348875" y="2013927"/>
                </a:lnTo>
                <a:cubicBezTo>
                  <a:pt x="2346699" y="2013927"/>
                  <a:pt x="2345611" y="2017417"/>
                  <a:pt x="2345611" y="2024396"/>
                </a:cubicBezTo>
                <a:lnTo>
                  <a:pt x="2345611" y="2043990"/>
                </a:lnTo>
                <a:lnTo>
                  <a:pt x="2395320" y="2043990"/>
                </a:lnTo>
                <a:lnTo>
                  <a:pt x="2383265" y="1986719"/>
                </a:lnTo>
                <a:lnTo>
                  <a:pt x="2380437" y="1973330"/>
                </a:lnTo>
                <a:cubicBezTo>
                  <a:pt x="2380437" y="1971446"/>
                  <a:pt x="2381201" y="1969562"/>
                  <a:pt x="2382725" y="1967678"/>
                </a:cubicBezTo>
                <a:cubicBezTo>
                  <a:pt x="2384249" y="1965793"/>
                  <a:pt x="2385570" y="1964851"/>
                  <a:pt x="2386689" y="1964851"/>
                </a:cubicBezTo>
                <a:lnTo>
                  <a:pt x="2438630" y="2043990"/>
                </a:lnTo>
                <a:lnTo>
                  <a:pt x="2475390" y="2043990"/>
                </a:lnTo>
                <a:lnTo>
                  <a:pt x="2442201" y="1991538"/>
                </a:lnTo>
                <a:cubicBezTo>
                  <a:pt x="2462343" y="1973891"/>
                  <a:pt x="2472414" y="1957532"/>
                  <a:pt x="2472414" y="1942462"/>
                </a:cubicBezTo>
                <a:lnTo>
                  <a:pt x="2472414" y="1926251"/>
                </a:lnTo>
                <a:cubicBezTo>
                  <a:pt x="2472414" y="1914751"/>
                  <a:pt x="2469139" y="1907662"/>
                  <a:pt x="2462591" y="1904985"/>
                </a:cubicBezTo>
                <a:lnTo>
                  <a:pt x="2427914" y="1904985"/>
                </a:lnTo>
                <a:lnTo>
                  <a:pt x="2427914" y="1935048"/>
                </a:lnTo>
                <a:lnTo>
                  <a:pt x="2441457" y="1935048"/>
                </a:lnTo>
                <a:lnTo>
                  <a:pt x="2441457" y="1944389"/>
                </a:lnTo>
                <a:cubicBezTo>
                  <a:pt x="2441457" y="1955559"/>
                  <a:pt x="2436497" y="1962775"/>
                  <a:pt x="2426574" y="1966037"/>
                </a:cubicBezTo>
                <a:lnTo>
                  <a:pt x="2390112" y="1911089"/>
                </a:lnTo>
                <a:cubicBezTo>
                  <a:pt x="2388127" y="1908210"/>
                  <a:pt x="2386738" y="1906523"/>
                  <a:pt x="2385944" y="1906026"/>
                </a:cubicBezTo>
                <a:cubicBezTo>
                  <a:pt x="2384852" y="1905332"/>
                  <a:pt x="2382471" y="1904985"/>
                  <a:pt x="2378801" y="1904985"/>
                </a:cubicBezTo>
                <a:close/>
                <a:moveTo>
                  <a:pt x="2191278" y="1904985"/>
                </a:moveTo>
                <a:lnTo>
                  <a:pt x="2191278" y="1935048"/>
                </a:lnTo>
                <a:lnTo>
                  <a:pt x="2204076" y="1935048"/>
                </a:lnTo>
                <a:lnTo>
                  <a:pt x="2193361" y="1960846"/>
                </a:lnTo>
                <a:lnTo>
                  <a:pt x="2193361" y="2013927"/>
                </a:lnTo>
                <a:lnTo>
                  <a:pt x="2179073" y="2013927"/>
                </a:lnTo>
                <a:lnTo>
                  <a:pt x="2179073" y="2043990"/>
                </a:lnTo>
                <a:lnTo>
                  <a:pt x="2225508" y="2043990"/>
                </a:lnTo>
                <a:lnTo>
                  <a:pt x="2225508" y="1935048"/>
                </a:lnTo>
                <a:lnTo>
                  <a:pt x="2281020" y="1935048"/>
                </a:lnTo>
                <a:lnTo>
                  <a:pt x="2281020" y="2043990"/>
                </a:lnTo>
                <a:lnTo>
                  <a:pt x="2313167" y="2043990"/>
                </a:lnTo>
                <a:lnTo>
                  <a:pt x="2313167" y="1923588"/>
                </a:lnTo>
                <a:cubicBezTo>
                  <a:pt x="2313167" y="1911186"/>
                  <a:pt x="2308306" y="1904985"/>
                  <a:pt x="2298582" y="1904985"/>
                </a:cubicBezTo>
                <a:close/>
                <a:moveTo>
                  <a:pt x="2031287" y="1904985"/>
                </a:moveTo>
                <a:lnTo>
                  <a:pt x="2031287" y="1935048"/>
                </a:lnTo>
                <a:lnTo>
                  <a:pt x="2118798" y="1935048"/>
                </a:lnTo>
                <a:lnTo>
                  <a:pt x="2118798" y="2043990"/>
                </a:lnTo>
                <a:lnTo>
                  <a:pt x="2151094" y="2043990"/>
                </a:lnTo>
                <a:lnTo>
                  <a:pt x="2151094" y="1934899"/>
                </a:lnTo>
                <a:cubicBezTo>
                  <a:pt x="2151094" y="1924580"/>
                  <a:pt x="2150449" y="1917536"/>
                  <a:pt x="2149159" y="1913766"/>
                </a:cubicBezTo>
                <a:cubicBezTo>
                  <a:pt x="2147175" y="1907912"/>
                  <a:pt x="2143008" y="1904985"/>
                  <a:pt x="2136657" y="1904985"/>
                </a:cubicBezTo>
                <a:close/>
                <a:moveTo>
                  <a:pt x="1629006" y="1904985"/>
                </a:moveTo>
                <a:lnTo>
                  <a:pt x="1629006" y="1935048"/>
                </a:lnTo>
                <a:lnTo>
                  <a:pt x="1638829" y="1935048"/>
                </a:lnTo>
                <a:lnTo>
                  <a:pt x="1629006" y="1956895"/>
                </a:lnTo>
                <a:lnTo>
                  <a:pt x="1629006" y="2043990"/>
                </a:lnTo>
                <a:lnTo>
                  <a:pt x="1661152" y="2043990"/>
                </a:lnTo>
                <a:lnTo>
                  <a:pt x="1661152" y="1935048"/>
                </a:lnTo>
                <a:lnTo>
                  <a:pt x="1718749" y="1935048"/>
                </a:lnTo>
                <a:lnTo>
                  <a:pt x="1718749" y="2043990"/>
                </a:lnTo>
                <a:lnTo>
                  <a:pt x="1751045" y="2043990"/>
                </a:lnTo>
                <a:lnTo>
                  <a:pt x="1751045" y="1918379"/>
                </a:lnTo>
                <a:cubicBezTo>
                  <a:pt x="1751045" y="1909450"/>
                  <a:pt x="1746134" y="1904985"/>
                  <a:pt x="1736311" y="1904985"/>
                </a:cubicBezTo>
                <a:close/>
                <a:moveTo>
                  <a:pt x="1423175" y="1904985"/>
                </a:moveTo>
                <a:lnTo>
                  <a:pt x="1423175" y="1935048"/>
                </a:lnTo>
                <a:lnTo>
                  <a:pt x="1443564" y="1935048"/>
                </a:lnTo>
                <a:lnTo>
                  <a:pt x="1443564" y="1970469"/>
                </a:lnTo>
                <a:lnTo>
                  <a:pt x="1476307" y="1970469"/>
                </a:lnTo>
                <a:lnTo>
                  <a:pt x="1476307" y="1915105"/>
                </a:lnTo>
                <a:cubicBezTo>
                  <a:pt x="1476307" y="1908358"/>
                  <a:pt x="1473528" y="1904985"/>
                  <a:pt x="1467973" y="1904985"/>
                </a:cubicBezTo>
                <a:close/>
                <a:moveTo>
                  <a:pt x="1276579" y="1904985"/>
                </a:moveTo>
                <a:lnTo>
                  <a:pt x="1276579" y="1935048"/>
                </a:lnTo>
                <a:lnTo>
                  <a:pt x="1288485" y="1935048"/>
                </a:lnTo>
                <a:cubicBezTo>
                  <a:pt x="1283426" y="1945198"/>
                  <a:pt x="1280895" y="1953058"/>
                  <a:pt x="1280895" y="1958630"/>
                </a:cubicBezTo>
                <a:cubicBezTo>
                  <a:pt x="1280696" y="1971665"/>
                  <a:pt x="1280696" y="1981118"/>
                  <a:pt x="1280895" y="1986989"/>
                </a:cubicBezTo>
                <a:lnTo>
                  <a:pt x="1337003" y="1986989"/>
                </a:lnTo>
                <a:lnTo>
                  <a:pt x="1337003" y="1957819"/>
                </a:lnTo>
                <a:lnTo>
                  <a:pt x="1310065" y="1957819"/>
                </a:lnTo>
                <a:lnTo>
                  <a:pt x="1312149" y="1935048"/>
                </a:lnTo>
                <a:lnTo>
                  <a:pt x="1369150" y="1935048"/>
                </a:lnTo>
                <a:lnTo>
                  <a:pt x="1369150" y="2087002"/>
                </a:lnTo>
                <a:lnTo>
                  <a:pt x="1401297" y="2087002"/>
                </a:lnTo>
                <a:lnTo>
                  <a:pt x="1401297" y="1912873"/>
                </a:lnTo>
                <a:cubicBezTo>
                  <a:pt x="1401297" y="1907614"/>
                  <a:pt x="1398370" y="1904985"/>
                  <a:pt x="1392516" y="1904985"/>
                </a:cubicBezTo>
                <a:close/>
                <a:moveTo>
                  <a:pt x="9675836" y="1902306"/>
                </a:moveTo>
                <a:cubicBezTo>
                  <a:pt x="9659465" y="1902306"/>
                  <a:pt x="9647162" y="1906870"/>
                  <a:pt x="9638926" y="1915998"/>
                </a:cubicBezTo>
                <a:cubicBezTo>
                  <a:pt x="9637041" y="1911335"/>
                  <a:pt x="9634015" y="1907664"/>
                  <a:pt x="9629848" y="1904985"/>
                </a:cubicBezTo>
                <a:lnTo>
                  <a:pt x="9598445" y="1904985"/>
                </a:lnTo>
                <a:lnTo>
                  <a:pt x="9598445" y="1935048"/>
                </a:lnTo>
                <a:lnTo>
                  <a:pt x="9617942" y="1935048"/>
                </a:lnTo>
                <a:cubicBezTo>
                  <a:pt x="9612088" y="1945353"/>
                  <a:pt x="9609161" y="1952734"/>
                  <a:pt x="9609161" y="1957193"/>
                </a:cubicBezTo>
                <a:lnTo>
                  <a:pt x="9609161" y="2043990"/>
                </a:lnTo>
                <a:lnTo>
                  <a:pt x="9641308" y="2043990"/>
                </a:lnTo>
                <a:lnTo>
                  <a:pt x="9641308" y="1957191"/>
                </a:lnTo>
                <a:cubicBezTo>
                  <a:pt x="9641308" y="1949263"/>
                  <a:pt x="9644598" y="1942920"/>
                  <a:pt x="9651179" y="1938164"/>
                </a:cubicBezTo>
                <a:cubicBezTo>
                  <a:pt x="9656765" y="1934003"/>
                  <a:pt x="9663247" y="1931923"/>
                  <a:pt x="9670627" y="1931923"/>
                </a:cubicBezTo>
                <a:cubicBezTo>
                  <a:pt x="9687379" y="1931923"/>
                  <a:pt x="9697301" y="1938299"/>
                  <a:pt x="9700392" y="1951052"/>
                </a:cubicBezTo>
                <a:lnTo>
                  <a:pt x="9700392" y="2013927"/>
                </a:lnTo>
                <a:lnTo>
                  <a:pt x="9660506" y="2013927"/>
                </a:lnTo>
                <a:lnTo>
                  <a:pt x="9660506" y="2043990"/>
                </a:lnTo>
                <a:lnTo>
                  <a:pt x="9732539" y="2043990"/>
                </a:lnTo>
                <a:lnTo>
                  <a:pt x="9732539" y="1952907"/>
                </a:lnTo>
                <a:cubicBezTo>
                  <a:pt x="9730853" y="1937330"/>
                  <a:pt x="9724875" y="1925002"/>
                  <a:pt x="9714605" y="1915924"/>
                </a:cubicBezTo>
                <a:cubicBezTo>
                  <a:pt x="9704336" y="1906845"/>
                  <a:pt x="9691413" y="1902306"/>
                  <a:pt x="9675836" y="1902306"/>
                </a:cubicBezTo>
                <a:close/>
                <a:moveTo>
                  <a:pt x="8790010" y="1902306"/>
                </a:moveTo>
                <a:cubicBezTo>
                  <a:pt x="8773640" y="1902306"/>
                  <a:pt x="8761337" y="1906870"/>
                  <a:pt x="8753102" y="1915998"/>
                </a:cubicBezTo>
                <a:cubicBezTo>
                  <a:pt x="8751216" y="1911335"/>
                  <a:pt x="8748190" y="1907664"/>
                  <a:pt x="8744023" y="1904985"/>
                </a:cubicBezTo>
                <a:lnTo>
                  <a:pt x="8712620" y="1904985"/>
                </a:lnTo>
                <a:lnTo>
                  <a:pt x="8712620" y="1935048"/>
                </a:lnTo>
                <a:lnTo>
                  <a:pt x="8732116" y="1935048"/>
                </a:lnTo>
                <a:cubicBezTo>
                  <a:pt x="8726263" y="1945353"/>
                  <a:pt x="8723336" y="1952734"/>
                  <a:pt x="8723336" y="1957193"/>
                </a:cubicBezTo>
                <a:lnTo>
                  <a:pt x="8723336" y="2043990"/>
                </a:lnTo>
                <a:lnTo>
                  <a:pt x="8755482" y="2043990"/>
                </a:lnTo>
                <a:lnTo>
                  <a:pt x="8755482" y="1957191"/>
                </a:lnTo>
                <a:cubicBezTo>
                  <a:pt x="8755482" y="1949263"/>
                  <a:pt x="8758773" y="1942920"/>
                  <a:pt x="8765354" y="1938164"/>
                </a:cubicBezTo>
                <a:cubicBezTo>
                  <a:pt x="8770940" y="1934003"/>
                  <a:pt x="8777422" y="1931923"/>
                  <a:pt x="8784802" y="1931923"/>
                </a:cubicBezTo>
                <a:cubicBezTo>
                  <a:pt x="8801554" y="1931923"/>
                  <a:pt x="8811476" y="1938299"/>
                  <a:pt x="8814568" y="1951052"/>
                </a:cubicBezTo>
                <a:lnTo>
                  <a:pt x="8814568" y="2013927"/>
                </a:lnTo>
                <a:lnTo>
                  <a:pt x="8774682" y="2013927"/>
                </a:lnTo>
                <a:lnTo>
                  <a:pt x="8774682" y="2043990"/>
                </a:lnTo>
                <a:lnTo>
                  <a:pt x="8846714" y="2043990"/>
                </a:lnTo>
                <a:lnTo>
                  <a:pt x="8846714" y="1952907"/>
                </a:lnTo>
                <a:cubicBezTo>
                  <a:pt x="8845028" y="1937330"/>
                  <a:pt x="8839050" y="1925002"/>
                  <a:pt x="8828780" y="1915924"/>
                </a:cubicBezTo>
                <a:cubicBezTo>
                  <a:pt x="8818511" y="1906845"/>
                  <a:pt x="8805588" y="1902306"/>
                  <a:pt x="8790010" y="1902306"/>
                </a:cubicBezTo>
                <a:close/>
                <a:moveTo>
                  <a:pt x="6103961" y="1902306"/>
                </a:moveTo>
                <a:cubicBezTo>
                  <a:pt x="6087590" y="1902306"/>
                  <a:pt x="6075287" y="1906870"/>
                  <a:pt x="6067052" y="1915998"/>
                </a:cubicBezTo>
                <a:cubicBezTo>
                  <a:pt x="6065167" y="1911335"/>
                  <a:pt x="6062140" y="1907664"/>
                  <a:pt x="6057973" y="1904985"/>
                </a:cubicBezTo>
                <a:lnTo>
                  <a:pt x="6026570" y="1904985"/>
                </a:lnTo>
                <a:lnTo>
                  <a:pt x="6026570" y="1935048"/>
                </a:lnTo>
                <a:lnTo>
                  <a:pt x="6046067" y="1935048"/>
                </a:lnTo>
                <a:cubicBezTo>
                  <a:pt x="6040213" y="1945353"/>
                  <a:pt x="6037286" y="1952734"/>
                  <a:pt x="6037286" y="1957193"/>
                </a:cubicBezTo>
                <a:lnTo>
                  <a:pt x="6037286" y="2043990"/>
                </a:lnTo>
                <a:lnTo>
                  <a:pt x="6069433" y="2043990"/>
                </a:lnTo>
                <a:lnTo>
                  <a:pt x="6069433" y="1957191"/>
                </a:lnTo>
                <a:cubicBezTo>
                  <a:pt x="6069433" y="1949263"/>
                  <a:pt x="6072723" y="1942920"/>
                  <a:pt x="6079304" y="1938164"/>
                </a:cubicBezTo>
                <a:cubicBezTo>
                  <a:pt x="6084890" y="1934003"/>
                  <a:pt x="6091373" y="1931923"/>
                  <a:pt x="6098752" y="1931923"/>
                </a:cubicBezTo>
                <a:cubicBezTo>
                  <a:pt x="6115504" y="1931923"/>
                  <a:pt x="6125426" y="1938299"/>
                  <a:pt x="6128518" y="1951052"/>
                </a:cubicBezTo>
                <a:lnTo>
                  <a:pt x="6128518" y="2013927"/>
                </a:lnTo>
                <a:lnTo>
                  <a:pt x="6088632" y="2013927"/>
                </a:lnTo>
                <a:lnTo>
                  <a:pt x="6088632" y="2043990"/>
                </a:lnTo>
                <a:lnTo>
                  <a:pt x="6160664" y="2043990"/>
                </a:lnTo>
                <a:lnTo>
                  <a:pt x="6160664" y="1952907"/>
                </a:lnTo>
                <a:cubicBezTo>
                  <a:pt x="6158978" y="1937330"/>
                  <a:pt x="6153000" y="1925002"/>
                  <a:pt x="6142731" y="1915924"/>
                </a:cubicBezTo>
                <a:cubicBezTo>
                  <a:pt x="6132461" y="1906845"/>
                  <a:pt x="6119538" y="1902306"/>
                  <a:pt x="6103961" y="1902306"/>
                </a:cubicBezTo>
                <a:close/>
                <a:moveTo>
                  <a:pt x="4256111" y="1902306"/>
                </a:moveTo>
                <a:cubicBezTo>
                  <a:pt x="4239740" y="1902306"/>
                  <a:pt x="4227437" y="1906870"/>
                  <a:pt x="4219202" y="1915998"/>
                </a:cubicBezTo>
                <a:cubicBezTo>
                  <a:pt x="4217316" y="1911335"/>
                  <a:pt x="4214290" y="1907664"/>
                  <a:pt x="4210123" y="1904985"/>
                </a:cubicBezTo>
                <a:lnTo>
                  <a:pt x="4178720" y="1904985"/>
                </a:lnTo>
                <a:lnTo>
                  <a:pt x="4178720" y="1935048"/>
                </a:lnTo>
                <a:lnTo>
                  <a:pt x="4198217" y="1935048"/>
                </a:lnTo>
                <a:cubicBezTo>
                  <a:pt x="4192363" y="1945353"/>
                  <a:pt x="4189436" y="1952734"/>
                  <a:pt x="4189436" y="1957193"/>
                </a:cubicBezTo>
                <a:lnTo>
                  <a:pt x="4189436" y="2043990"/>
                </a:lnTo>
                <a:lnTo>
                  <a:pt x="4221583" y="2043990"/>
                </a:lnTo>
                <a:lnTo>
                  <a:pt x="4221583" y="1957191"/>
                </a:lnTo>
                <a:cubicBezTo>
                  <a:pt x="4221583" y="1949263"/>
                  <a:pt x="4224873" y="1942920"/>
                  <a:pt x="4231454" y="1938164"/>
                </a:cubicBezTo>
                <a:cubicBezTo>
                  <a:pt x="4237040" y="1934003"/>
                  <a:pt x="4243523" y="1931923"/>
                  <a:pt x="4250902" y="1931923"/>
                </a:cubicBezTo>
                <a:cubicBezTo>
                  <a:pt x="4267655" y="1931923"/>
                  <a:pt x="4277576" y="1938299"/>
                  <a:pt x="4280668" y="1951052"/>
                </a:cubicBezTo>
                <a:lnTo>
                  <a:pt x="4280668" y="2013927"/>
                </a:lnTo>
                <a:lnTo>
                  <a:pt x="4240782" y="2013927"/>
                </a:lnTo>
                <a:lnTo>
                  <a:pt x="4240782" y="2043990"/>
                </a:lnTo>
                <a:lnTo>
                  <a:pt x="4312815" y="2043990"/>
                </a:lnTo>
                <a:lnTo>
                  <a:pt x="4312815" y="1952907"/>
                </a:lnTo>
                <a:cubicBezTo>
                  <a:pt x="4311128" y="1937330"/>
                  <a:pt x="4305150" y="1925002"/>
                  <a:pt x="4294881" y="1915924"/>
                </a:cubicBezTo>
                <a:cubicBezTo>
                  <a:pt x="4284612" y="1906845"/>
                  <a:pt x="4271688" y="1902306"/>
                  <a:pt x="4256111" y="1902306"/>
                </a:cubicBezTo>
                <a:close/>
                <a:moveTo>
                  <a:pt x="3579844" y="1902306"/>
                </a:moveTo>
                <a:cubicBezTo>
                  <a:pt x="3563472" y="1902306"/>
                  <a:pt x="3551170" y="1906870"/>
                  <a:pt x="3542934" y="1915998"/>
                </a:cubicBezTo>
                <a:cubicBezTo>
                  <a:pt x="3541049" y="1911335"/>
                  <a:pt x="3538023" y="1907664"/>
                  <a:pt x="3533856" y="1904985"/>
                </a:cubicBezTo>
                <a:lnTo>
                  <a:pt x="3502453" y="1904985"/>
                </a:lnTo>
                <a:lnTo>
                  <a:pt x="3502453" y="1935048"/>
                </a:lnTo>
                <a:lnTo>
                  <a:pt x="3521949" y="1935048"/>
                </a:lnTo>
                <a:cubicBezTo>
                  <a:pt x="3516095" y="1945353"/>
                  <a:pt x="3513169" y="1952734"/>
                  <a:pt x="3513169" y="1957193"/>
                </a:cubicBezTo>
                <a:lnTo>
                  <a:pt x="3513169" y="2043990"/>
                </a:lnTo>
                <a:lnTo>
                  <a:pt x="3545316" y="2043990"/>
                </a:lnTo>
                <a:lnTo>
                  <a:pt x="3545316" y="1957191"/>
                </a:lnTo>
                <a:cubicBezTo>
                  <a:pt x="3545316" y="1949263"/>
                  <a:pt x="3548606" y="1942920"/>
                  <a:pt x="3555187" y="1938164"/>
                </a:cubicBezTo>
                <a:cubicBezTo>
                  <a:pt x="3560773" y="1934003"/>
                  <a:pt x="3567255" y="1931923"/>
                  <a:pt x="3574634" y="1931923"/>
                </a:cubicBezTo>
                <a:cubicBezTo>
                  <a:pt x="3591387" y="1931923"/>
                  <a:pt x="3601309" y="1938299"/>
                  <a:pt x="3604401" y="1951052"/>
                </a:cubicBezTo>
                <a:lnTo>
                  <a:pt x="3604401" y="2013927"/>
                </a:lnTo>
                <a:lnTo>
                  <a:pt x="3564515" y="2013927"/>
                </a:lnTo>
                <a:lnTo>
                  <a:pt x="3564515" y="2043990"/>
                </a:lnTo>
                <a:lnTo>
                  <a:pt x="3636547" y="2043990"/>
                </a:lnTo>
                <a:lnTo>
                  <a:pt x="3636547" y="1952907"/>
                </a:lnTo>
                <a:cubicBezTo>
                  <a:pt x="3634861" y="1937330"/>
                  <a:pt x="3628883" y="1925002"/>
                  <a:pt x="3618614" y="1915924"/>
                </a:cubicBezTo>
                <a:cubicBezTo>
                  <a:pt x="3608344" y="1906845"/>
                  <a:pt x="3595421" y="1902306"/>
                  <a:pt x="3579844" y="1902306"/>
                </a:cubicBezTo>
                <a:close/>
                <a:moveTo>
                  <a:pt x="1855819" y="1902306"/>
                </a:moveTo>
                <a:cubicBezTo>
                  <a:pt x="1839449" y="1902306"/>
                  <a:pt x="1827146" y="1906870"/>
                  <a:pt x="1818910" y="1915998"/>
                </a:cubicBezTo>
                <a:cubicBezTo>
                  <a:pt x="1817025" y="1911335"/>
                  <a:pt x="1813999" y="1907664"/>
                  <a:pt x="1809832" y="1904985"/>
                </a:cubicBezTo>
                <a:lnTo>
                  <a:pt x="1778429" y="1904985"/>
                </a:lnTo>
                <a:lnTo>
                  <a:pt x="1778429" y="1935048"/>
                </a:lnTo>
                <a:lnTo>
                  <a:pt x="1797925" y="1935048"/>
                </a:lnTo>
                <a:cubicBezTo>
                  <a:pt x="1792072" y="1945353"/>
                  <a:pt x="1789145" y="1952734"/>
                  <a:pt x="1789145" y="1957193"/>
                </a:cubicBezTo>
                <a:lnTo>
                  <a:pt x="1789145" y="2043990"/>
                </a:lnTo>
                <a:lnTo>
                  <a:pt x="1821292" y="2043990"/>
                </a:lnTo>
                <a:lnTo>
                  <a:pt x="1821292" y="1957191"/>
                </a:lnTo>
                <a:cubicBezTo>
                  <a:pt x="1821292" y="1949263"/>
                  <a:pt x="1824582" y="1942920"/>
                  <a:pt x="1831163" y="1938164"/>
                </a:cubicBezTo>
                <a:cubicBezTo>
                  <a:pt x="1836749" y="1934003"/>
                  <a:pt x="1843232" y="1931923"/>
                  <a:pt x="1850611" y="1931923"/>
                </a:cubicBezTo>
                <a:cubicBezTo>
                  <a:pt x="1867363" y="1931923"/>
                  <a:pt x="1877286" y="1938299"/>
                  <a:pt x="1880376" y="1951052"/>
                </a:cubicBezTo>
                <a:lnTo>
                  <a:pt x="1880376" y="2013927"/>
                </a:lnTo>
                <a:lnTo>
                  <a:pt x="1840490" y="2013927"/>
                </a:lnTo>
                <a:lnTo>
                  <a:pt x="1840490" y="2043990"/>
                </a:lnTo>
                <a:lnTo>
                  <a:pt x="1912523" y="2043990"/>
                </a:lnTo>
                <a:lnTo>
                  <a:pt x="1912523" y="1952907"/>
                </a:lnTo>
                <a:cubicBezTo>
                  <a:pt x="1910836" y="1937330"/>
                  <a:pt x="1904859" y="1925002"/>
                  <a:pt x="1894589" y="1915924"/>
                </a:cubicBezTo>
                <a:cubicBezTo>
                  <a:pt x="1884320" y="1906845"/>
                  <a:pt x="1871397" y="1902306"/>
                  <a:pt x="1855819" y="1902306"/>
                </a:cubicBezTo>
                <a:close/>
                <a:moveTo>
                  <a:pt x="9080076" y="1876112"/>
                </a:moveTo>
                <a:lnTo>
                  <a:pt x="9080076" y="1935048"/>
                </a:lnTo>
                <a:lnTo>
                  <a:pt x="9153449" y="1935048"/>
                </a:lnTo>
                <a:lnTo>
                  <a:pt x="9153449" y="1993021"/>
                </a:lnTo>
                <a:cubicBezTo>
                  <a:pt x="9153449" y="2006958"/>
                  <a:pt x="9143840" y="2013927"/>
                  <a:pt x="9124620" y="2013927"/>
                </a:cubicBezTo>
                <a:lnTo>
                  <a:pt x="9112670" y="2013927"/>
                </a:lnTo>
                <a:lnTo>
                  <a:pt x="9112670" y="2043990"/>
                </a:lnTo>
                <a:lnTo>
                  <a:pt x="9124576" y="2043990"/>
                </a:lnTo>
                <a:cubicBezTo>
                  <a:pt x="9145611" y="2043990"/>
                  <a:pt x="9161634" y="2038434"/>
                  <a:pt x="9172648" y="2027321"/>
                </a:cubicBezTo>
                <a:cubicBezTo>
                  <a:pt x="9181280" y="2018491"/>
                  <a:pt x="9185596" y="2007974"/>
                  <a:pt x="9185596" y="1995770"/>
                </a:cubicBezTo>
                <a:lnTo>
                  <a:pt x="9185596" y="1916296"/>
                </a:lnTo>
                <a:cubicBezTo>
                  <a:pt x="9185596" y="1908755"/>
                  <a:pt x="9182414" y="1904985"/>
                  <a:pt x="9176052" y="1904985"/>
                </a:cubicBezTo>
                <a:lnTo>
                  <a:pt x="9111033" y="1904985"/>
                </a:lnTo>
                <a:lnTo>
                  <a:pt x="9111033" y="1876112"/>
                </a:lnTo>
                <a:close/>
                <a:moveTo>
                  <a:pt x="8870526" y="1876112"/>
                </a:moveTo>
                <a:lnTo>
                  <a:pt x="8870526" y="1935048"/>
                </a:lnTo>
                <a:lnTo>
                  <a:pt x="8943899" y="1935048"/>
                </a:lnTo>
                <a:lnTo>
                  <a:pt x="8943899" y="1993021"/>
                </a:lnTo>
                <a:cubicBezTo>
                  <a:pt x="8943899" y="2006958"/>
                  <a:pt x="8934290" y="2013927"/>
                  <a:pt x="8915070" y="2013927"/>
                </a:cubicBezTo>
                <a:lnTo>
                  <a:pt x="8903120" y="2013927"/>
                </a:lnTo>
                <a:lnTo>
                  <a:pt x="8903120" y="2043990"/>
                </a:lnTo>
                <a:lnTo>
                  <a:pt x="8915026" y="2043990"/>
                </a:lnTo>
                <a:cubicBezTo>
                  <a:pt x="8936061" y="2043990"/>
                  <a:pt x="8952084" y="2038434"/>
                  <a:pt x="8963098" y="2027321"/>
                </a:cubicBezTo>
                <a:cubicBezTo>
                  <a:pt x="8971730" y="2018491"/>
                  <a:pt x="8976046" y="2007974"/>
                  <a:pt x="8976046" y="1995770"/>
                </a:cubicBezTo>
                <a:lnTo>
                  <a:pt x="8976046" y="1916296"/>
                </a:lnTo>
                <a:cubicBezTo>
                  <a:pt x="8976046" y="1908755"/>
                  <a:pt x="8972864" y="1904985"/>
                  <a:pt x="8966502" y="1904985"/>
                </a:cubicBezTo>
                <a:lnTo>
                  <a:pt x="8901483" y="1904985"/>
                </a:lnTo>
                <a:lnTo>
                  <a:pt x="8901483" y="1876112"/>
                </a:lnTo>
                <a:close/>
                <a:moveTo>
                  <a:pt x="7403677" y="1876112"/>
                </a:moveTo>
                <a:lnTo>
                  <a:pt x="7403677" y="1935048"/>
                </a:lnTo>
                <a:lnTo>
                  <a:pt x="7477049" y="1935048"/>
                </a:lnTo>
                <a:lnTo>
                  <a:pt x="7477049" y="1993021"/>
                </a:lnTo>
                <a:cubicBezTo>
                  <a:pt x="7477049" y="2006958"/>
                  <a:pt x="7467440" y="2013927"/>
                  <a:pt x="7448221" y="2013927"/>
                </a:cubicBezTo>
                <a:lnTo>
                  <a:pt x="7436270" y="2013927"/>
                </a:lnTo>
                <a:lnTo>
                  <a:pt x="7436270" y="2043990"/>
                </a:lnTo>
                <a:lnTo>
                  <a:pt x="7448177" y="2043990"/>
                </a:lnTo>
                <a:cubicBezTo>
                  <a:pt x="7469211" y="2043990"/>
                  <a:pt x="7485235" y="2038434"/>
                  <a:pt x="7496248" y="2027321"/>
                </a:cubicBezTo>
                <a:cubicBezTo>
                  <a:pt x="7504880" y="2018491"/>
                  <a:pt x="7509196" y="2007974"/>
                  <a:pt x="7509196" y="1995770"/>
                </a:cubicBezTo>
                <a:lnTo>
                  <a:pt x="7509196" y="1916296"/>
                </a:lnTo>
                <a:cubicBezTo>
                  <a:pt x="7509196" y="1908755"/>
                  <a:pt x="7506015" y="1904985"/>
                  <a:pt x="7499652" y="1904985"/>
                </a:cubicBezTo>
                <a:lnTo>
                  <a:pt x="7434633" y="1904985"/>
                </a:lnTo>
                <a:lnTo>
                  <a:pt x="7434633" y="1876112"/>
                </a:lnTo>
                <a:close/>
                <a:moveTo>
                  <a:pt x="6832177" y="1876112"/>
                </a:moveTo>
                <a:lnTo>
                  <a:pt x="6832177" y="1935048"/>
                </a:lnTo>
                <a:lnTo>
                  <a:pt x="6905549" y="1935048"/>
                </a:lnTo>
                <a:lnTo>
                  <a:pt x="6905549" y="1993021"/>
                </a:lnTo>
                <a:cubicBezTo>
                  <a:pt x="6905549" y="2006958"/>
                  <a:pt x="6895940" y="2013927"/>
                  <a:pt x="6876721" y="2013927"/>
                </a:cubicBezTo>
                <a:lnTo>
                  <a:pt x="6864770" y="2013927"/>
                </a:lnTo>
                <a:lnTo>
                  <a:pt x="6864770" y="2043990"/>
                </a:lnTo>
                <a:lnTo>
                  <a:pt x="6876677" y="2043990"/>
                </a:lnTo>
                <a:cubicBezTo>
                  <a:pt x="6897711" y="2043990"/>
                  <a:pt x="6913735" y="2038434"/>
                  <a:pt x="6924748" y="2027321"/>
                </a:cubicBezTo>
                <a:cubicBezTo>
                  <a:pt x="6933380" y="2018491"/>
                  <a:pt x="6937696" y="2007974"/>
                  <a:pt x="6937696" y="1995770"/>
                </a:cubicBezTo>
                <a:lnTo>
                  <a:pt x="6937696" y="1916296"/>
                </a:lnTo>
                <a:cubicBezTo>
                  <a:pt x="6937696" y="1908755"/>
                  <a:pt x="6934515" y="1904985"/>
                  <a:pt x="6928152" y="1904985"/>
                </a:cubicBezTo>
                <a:lnTo>
                  <a:pt x="6863133" y="1904985"/>
                </a:lnTo>
                <a:lnTo>
                  <a:pt x="6863133" y="1876112"/>
                </a:lnTo>
                <a:close/>
                <a:moveTo>
                  <a:pt x="4803352" y="1876112"/>
                </a:moveTo>
                <a:lnTo>
                  <a:pt x="4803352" y="1935048"/>
                </a:lnTo>
                <a:lnTo>
                  <a:pt x="4876724" y="1935048"/>
                </a:lnTo>
                <a:lnTo>
                  <a:pt x="4876724" y="1993021"/>
                </a:lnTo>
                <a:cubicBezTo>
                  <a:pt x="4876724" y="2006958"/>
                  <a:pt x="4867115" y="2013927"/>
                  <a:pt x="4847896" y="2013927"/>
                </a:cubicBezTo>
                <a:lnTo>
                  <a:pt x="4835945" y="2013927"/>
                </a:lnTo>
                <a:lnTo>
                  <a:pt x="4835945" y="2043990"/>
                </a:lnTo>
                <a:lnTo>
                  <a:pt x="4847852" y="2043990"/>
                </a:lnTo>
                <a:cubicBezTo>
                  <a:pt x="4868886" y="2043990"/>
                  <a:pt x="4884910" y="2038434"/>
                  <a:pt x="4895923" y="2027321"/>
                </a:cubicBezTo>
                <a:cubicBezTo>
                  <a:pt x="4904555" y="2018491"/>
                  <a:pt x="4908871" y="2007974"/>
                  <a:pt x="4908871" y="1995770"/>
                </a:cubicBezTo>
                <a:lnTo>
                  <a:pt x="4908871" y="1916296"/>
                </a:lnTo>
                <a:cubicBezTo>
                  <a:pt x="4908871" y="1908755"/>
                  <a:pt x="4905690" y="1904985"/>
                  <a:pt x="4899328" y="1904985"/>
                </a:cubicBezTo>
                <a:lnTo>
                  <a:pt x="4834308" y="1904985"/>
                </a:lnTo>
                <a:lnTo>
                  <a:pt x="4834308" y="1876112"/>
                </a:lnTo>
                <a:close/>
                <a:moveTo>
                  <a:pt x="4584277" y="1876112"/>
                </a:moveTo>
                <a:lnTo>
                  <a:pt x="4584277" y="1935048"/>
                </a:lnTo>
                <a:lnTo>
                  <a:pt x="4657649" y="1935048"/>
                </a:lnTo>
                <a:lnTo>
                  <a:pt x="4657649" y="1993021"/>
                </a:lnTo>
                <a:cubicBezTo>
                  <a:pt x="4657649" y="2006958"/>
                  <a:pt x="4648040" y="2013927"/>
                  <a:pt x="4628821" y="2013927"/>
                </a:cubicBezTo>
                <a:lnTo>
                  <a:pt x="4616870" y="2013927"/>
                </a:lnTo>
                <a:lnTo>
                  <a:pt x="4616870" y="2043990"/>
                </a:lnTo>
                <a:lnTo>
                  <a:pt x="4628777" y="2043990"/>
                </a:lnTo>
                <a:cubicBezTo>
                  <a:pt x="4649811" y="2043990"/>
                  <a:pt x="4665835" y="2038434"/>
                  <a:pt x="4676848" y="2027321"/>
                </a:cubicBezTo>
                <a:cubicBezTo>
                  <a:pt x="4685480" y="2018491"/>
                  <a:pt x="4689796" y="2007974"/>
                  <a:pt x="4689796" y="1995770"/>
                </a:cubicBezTo>
                <a:lnTo>
                  <a:pt x="4689796" y="1916296"/>
                </a:lnTo>
                <a:cubicBezTo>
                  <a:pt x="4689796" y="1908755"/>
                  <a:pt x="4686615" y="1904985"/>
                  <a:pt x="4680253" y="1904985"/>
                </a:cubicBezTo>
                <a:lnTo>
                  <a:pt x="4615233" y="1904985"/>
                </a:lnTo>
                <a:lnTo>
                  <a:pt x="4615233" y="1876112"/>
                </a:lnTo>
                <a:close/>
                <a:moveTo>
                  <a:pt x="1498185" y="1876112"/>
                </a:moveTo>
                <a:lnTo>
                  <a:pt x="1498185" y="1935048"/>
                </a:lnTo>
                <a:lnTo>
                  <a:pt x="1571557" y="1935048"/>
                </a:lnTo>
                <a:lnTo>
                  <a:pt x="1571557" y="1993021"/>
                </a:lnTo>
                <a:cubicBezTo>
                  <a:pt x="1571557" y="2006958"/>
                  <a:pt x="1561947" y="2013927"/>
                  <a:pt x="1542728" y="2013927"/>
                </a:cubicBezTo>
                <a:lnTo>
                  <a:pt x="1530779" y="2013927"/>
                </a:lnTo>
                <a:lnTo>
                  <a:pt x="1530779" y="2043990"/>
                </a:lnTo>
                <a:lnTo>
                  <a:pt x="1542685" y="2043990"/>
                </a:lnTo>
                <a:cubicBezTo>
                  <a:pt x="1563719" y="2043990"/>
                  <a:pt x="1579744" y="2038434"/>
                  <a:pt x="1590758" y="2027321"/>
                </a:cubicBezTo>
                <a:cubicBezTo>
                  <a:pt x="1599389" y="2018491"/>
                  <a:pt x="1603705" y="2007974"/>
                  <a:pt x="1603705" y="1995770"/>
                </a:cubicBezTo>
                <a:lnTo>
                  <a:pt x="1603705" y="1916296"/>
                </a:lnTo>
                <a:cubicBezTo>
                  <a:pt x="1603705" y="1908755"/>
                  <a:pt x="1600524" y="1904985"/>
                  <a:pt x="1594161" y="1904985"/>
                </a:cubicBezTo>
                <a:lnTo>
                  <a:pt x="1529141" y="1904985"/>
                </a:lnTo>
                <a:lnTo>
                  <a:pt x="1529141" y="1876112"/>
                </a:lnTo>
                <a:close/>
                <a:moveTo>
                  <a:pt x="5554860" y="1648703"/>
                </a:moveTo>
                <a:cubicBezTo>
                  <a:pt x="5549680" y="1648703"/>
                  <a:pt x="5545322" y="1650422"/>
                  <a:pt x="5541785" y="1653858"/>
                </a:cubicBezTo>
                <a:cubicBezTo>
                  <a:pt x="5538248" y="1657296"/>
                  <a:pt x="5536480" y="1661505"/>
                  <a:pt x="5536480" y="1666488"/>
                </a:cubicBezTo>
                <a:cubicBezTo>
                  <a:pt x="5536480" y="1671469"/>
                  <a:pt x="5538248" y="1675703"/>
                  <a:pt x="5541785" y="1679190"/>
                </a:cubicBezTo>
                <a:cubicBezTo>
                  <a:pt x="5545322" y="1682678"/>
                  <a:pt x="5549680" y="1684422"/>
                  <a:pt x="5554860" y="1684422"/>
                </a:cubicBezTo>
                <a:cubicBezTo>
                  <a:pt x="5559842" y="1684422"/>
                  <a:pt x="5564077" y="1682678"/>
                  <a:pt x="5567564" y="1679190"/>
                </a:cubicBezTo>
                <a:cubicBezTo>
                  <a:pt x="5571050" y="1675703"/>
                  <a:pt x="5572794" y="1671469"/>
                  <a:pt x="5572794" y="1666488"/>
                </a:cubicBezTo>
                <a:cubicBezTo>
                  <a:pt x="5572794" y="1661505"/>
                  <a:pt x="5571050" y="1657296"/>
                  <a:pt x="5567564" y="1653858"/>
                </a:cubicBezTo>
                <a:cubicBezTo>
                  <a:pt x="5564077" y="1650422"/>
                  <a:pt x="5559842" y="1648703"/>
                  <a:pt x="5554860" y="1648703"/>
                </a:cubicBezTo>
                <a:close/>
                <a:moveTo>
                  <a:pt x="9041679" y="1604203"/>
                </a:moveTo>
                <a:lnTo>
                  <a:pt x="9041679" y="1682040"/>
                </a:lnTo>
                <a:lnTo>
                  <a:pt x="9073826" y="1682040"/>
                </a:lnTo>
                <a:lnTo>
                  <a:pt x="9073826" y="1604203"/>
                </a:lnTo>
                <a:close/>
                <a:moveTo>
                  <a:pt x="8403504" y="1604203"/>
                </a:moveTo>
                <a:lnTo>
                  <a:pt x="8403504" y="1682040"/>
                </a:lnTo>
                <a:lnTo>
                  <a:pt x="8435651" y="1682040"/>
                </a:lnTo>
                <a:lnTo>
                  <a:pt x="8435651" y="1604203"/>
                </a:lnTo>
                <a:close/>
                <a:moveTo>
                  <a:pt x="8585521" y="1573098"/>
                </a:moveTo>
                <a:lnTo>
                  <a:pt x="8644754" y="1573098"/>
                </a:lnTo>
                <a:lnTo>
                  <a:pt x="8644754" y="1632562"/>
                </a:lnTo>
                <a:cubicBezTo>
                  <a:pt x="8643558" y="1638494"/>
                  <a:pt x="8640616" y="1643485"/>
                  <a:pt x="8635930" y="1647538"/>
                </a:cubicBezTo>
                <a:cubicBezTo>
                  <a:pt x="8630544" y="1652184"/>
                  <a:pt x="8623762" y="1654507"/>
                  <a:pt x="8615586" y="1654507"/>
                </a:cubicBezTo>
                <a:cubicBezTo>
                  <a:pt x="8599831" y="1654507"/>
                  <a:pt x="8589809" y="1647390"/>
                  <a:pt x="8585521" y="1633155"/>
                </a:cubicBezTo>
                <a:close/>
                <a:moveTo>
                  <a:pt x="10183488" y="1543035"/>
                </a:moveTo>
                <a:lnTo>
                  <a:pt x="10183488" y="1573098"/>
                </a:lnTo>
                <a:lnTo>
                  <a:pt x="10250461" y="1573098"/>
                </a:lnTo>
                <a:lnTo>
                  <a:pt x="10250461" y="1682040"/>
                </a:lnTo>
                <a:lnTo>
                  <a:pt x="10282608" y="1682040"/>
                </a:lnTo>
                <a:lnTo>
                  <a:pt x="10282608" y="1573098"/>
                </a:lnTo>
                <a:lnTo>
                  <a:pt x="10289603" y="1573098"/>
                </a:lnTo>
                <a:cubicBezTo>
                  <a:pt x="10292381" y="1573098"/>
                  <a:pt x="10293770" y="1570755"/>
                  <a:pt x="10293770" y="1566068"/>
                </a:cubicBezTo>
                <a:lnTo>
                  <a:pt x="10293770" y="1549765"/>
                </a:lnTo>
                <a:cubicBezTo>
                  <a:pt x="10293770" y="1545278"/>
                  <a:pt x="10291835" y="1543035"/>
                  <a:pt x="10287966" y="1543035"/>
                </a:cubicBezTo>
                <a:close/>
                <a:moveTo>
                  <a:pt x="9948042" y="1543035"/>
                </a:moveTo>
                <a:lnTo>
                  <a:pt x="9948042" y="1573098"/>
                </a:lnTo>
                <a:lnTo>
                  <a:pt x="9968432" y="1573098"/>
                </a:lnTo>
                <a:lnTo>
                  <a:pt x="9968432" y="1608519"/>
                </a:lnTo>
                <a:lnTo>
                  <a:pt x="10001174" y="1608519"/>
                </a:lnTo>
                <a:lnTo>
                  <a:pt x="10001174" y="1553155"/>
                </a:lnTo>
                <a:cubicBezTo>
                  <a:pt x="10001174" y="1546409"/>
                  <a:pt x="9998396" y="1543035"/>
                  <a:pt x="9992840" y="1543035"/>
                </a:cubicBezTo>
                <a:close/>
                <a:moveTo>
                  <a:pt x="9871842" y="1543035"/>
                </a:moveTo>
                <a:lnTo>
                  <a:pt x="9871842" y="1573098"/>
                </a:lnTo>
                <a:lnTo>
                  <a:pt x="9892232" y="1573098"/>
                </a:lnTo>
                <a:lnTo>
                  <a:pt x="9892232" y="1608519"/>
                </a:lnTo>
                <a:lnTo>
                  <a:pt x="9924974" y="1608519"/>
                </a:lnTo>
                <a:lnTo>
                  <a:pt x="9924974" y="1553155"/>
                </a:lnTo>
                <a:cubicBezTo>
                  <a:pt x="9924974" y="1546409"/>
                  <a:pt x="9922196" y="1543035"/>
                  <a:pt x="9916640" y="1543035"/>
                </a:cubicBezTo>
                <a:close/>
                <a:moveTo>
                  <a:pt x="9799363" y="1543035"/>
                </a:moveTo>
                <a:lnTo>
                  <a:pt x="9799363" y="1573098"/>
                </a:lnTo>
                <a:lnTo>
                  <a:pt x="9818562" y="1573098"/>
                </a:lnTo>
                <a:lnTo>
                  <a:pt x="9809186" y="1597780"/>
                </a:lnTo>
                <a:lnTo>
                  <a:pt x="9809186" y="1725052"/>
                </a:lnTo>
                <a:lnTo>
                  <a:pt x="9841333" y="1725052"/>
                </a:lnTo>
                <a:lnTo>
                  <a:pt x="9841333" y="1592744"/>
                </a:lnTo>
                <a:lnTo>
                  <a:pt x="9849518" y="1572652"/>
                </a:lnTo>
                <a:lnTo>
                  <a:pt x="9849518" y="1553453"/>
                </a:lnTo>
                <a:cubicBezTo>
                  <a:pt x="9849518" y="1550576"/>
                  <a:pt x="9848727" y="1548120"/>
                  <a:pt x="9847144" y="1546086"/>
                </a:cubicBezTo>
                <a:cubicBezTo>
                  <a:pt x="9845561" y="1544052"/>
                  <a:pt x="9843830" y="1543035"/>
                  <a:pt x="9841951" y="1543035"/>
                </a:cubicBezTo>
                <a:close/>
                <a:moveTo>
                  <a:pt x="9510190" y="1543035"/>
                </a:moveTo>
                <a:lnTo>
                  <a:pt x="9510190" y="1573098"/>
                </a:lnTo>
                <a:lnTo>
                  <a:pt x="9524775" y="1573098"/>
                </a:lnTo>
                <a:lnTo>
                  <a:pt x="9518078" y="1595541"/>
                </a:lnTo>
                <a:lnTo>
                  <a:pt x="9518078" y="1682040"/>
                </a:lnTo>
                <a:lnTo>
                  <a:pt x="9654490" y="1682040"/>
                </a:lnTo>
                <a:cubicBezTo>
                  <a:pt x="9661715" y="1682040"/>
                  <a:pt x="9668247" y="1679808"/>
                  <a:pt x="9674085" y="1675343"/>
                </a:cubicBezTo>
                <a:cubicBezTo>
                  <a:pt x="9680517" y="1670482"/>
                  <a:pt x="9684821" y="1663784"/>
                  <a:pt x="9686998" y="1655251"/>
                </a:cubicBezTo>
                <a:lnTo>
                  <a:pt x="9686998" y="1555537"/>
                </a:lnTo>
                <a:cubicBezTo>
                  <a:pt x="9686998" y="1549187"/>
                  <a:pt x="9685311" y="1545019"/>
                  <a:pt x="9681938" y="1543035"/>
                </a:cubicBezTo>
                <a:lnTo>
                  <a:pt x="9636992" y="1543035"/>
                </a:lnTo>
                <a:lnTo>
                  <a:pt x="9636992" y="1573098"/>
                </a:lnTo>
                <a:lnTo>
                  <a:pt x="9654851" y="1573098"/>
                </a:lnTo>
                <a:lnTo>
                  <a:pt x="9654851" y="1643526"/>
                </a:lnTo>
                <a:cubicBezTo>
                  <a:pt x="9654851" y="1649160"/>
                  <a:pt x="9652222" y="1651977"/>
                  <a:pt x="9646963" y="1651977"/>
                </a:cubicBezTo>
                <a:lnTo>
                  <a:pt x="9619281" y="1651977"/>
                </a:lnTo>
                <a:lnTo>
                  <a:pt x="9619281" y="1555520"/>
                </a:lnTo>
                <a:cubicBezTo>
                  <a:pt x="9619281" y="1549178"/>
                  <a:pt x="9617545" y="1545016"/>
                  <a:pt x="9614072" y="1543035"/>
                </a:cubicBezTo>
                <a:lnTo>
                  <a:pt x="9571061" y="1543035"/>
                </a:lnTo>
                <a:lnTo>
                  <a:pt x="9571061" y="1573098"/>
                </a:lnTo>
                <a:lnTo>
                  <a:pt x="9587134" y="1573098"/>
                </a:lnTo>
                <a:lnTo>
                  <a:pt x="9587134" y="1651977"/>
                </a:lnTo>
                <a:lnTo>
                  <a:pt x="9550225" y="1651977"/>
                </a:lnTo>
                <a:lnTo>
                  <a:pt x="9550225" y="1573098"/>
                </a:lnTo>
                <a:lnTo>
                  <a:pt x="9558261" y="1573098"/>
                </a:lnTo>
                <a:cubicBezTo>
                  <a:pt x="9558063" y="1570007"/>
                  <a:pt x="9558063" y="1564174"/>
                  <a:pt x="9558261" y="1555599"/>
                </a:cubicBezTo>
                <a:cubicBezTo>
                  <a:pt x="9558261" y="1549217"/>
                  <a:pt x="9556520" y="1545029"/>
                  <a:pt x="9553036" y="1543035"/>
                </a:cubicBezTo>
                <a:close/>
                <a:moveTo>
                  <a:pt x="9358683" y="1543035"/>
                </a:moveTo>
                <a:lnTo>
                  <a:pt x="9381007" y="1578010"/>
                </a:lnTo>
                <a:cubicBezTo>
                  <a:pt x="9366323" y="1583345"/>
                  <a:pt x="9358981" y="1593623"/>
                  <a:pt x="9358981" y="1608842"/>
                </a:cubicBezTo>
                <a:cubicBezTo>
                  <a:pt x="9358981" y="1611511"/>
                  <a:pt x="9359725" y="1615908"/>
                  <a:pt x="9361213" y="1622035"/>
                </a:cubicBezTo>
                <a:lnTo>
                  <a:pt x="9368166" y="1651977"/>
                </a:lnTo>
                <a:lnTo>
                  <a:pt x="9359267" y="1651977"/>
                </a:lnTo>
                <a:cubicBezTo>
                  <a:pt x="9357092" y="1651977"/>
                  <a:pt x="9356004" y="1655467"/>
                  <a:pt x="9356004" y="1662446"/>
                </a:cubicBezTo>
                <a:lnTo>
                  <a:pt x="9356004" y="1682040"/>
                </a:lnTo>
                <a:lnTo>
                  <a:pt x="9405713" y="1682040"/>
                </a:lnTo>
                <a:lnTo>
                  <a:pt x="9393658" y="1624770"/>
                </a:lnTo>
                <a:lnTo>
                  <a:pt x="9390830" y="1611380"/>
                </a:lnTo>
                <a:cubicBezTo>
                  <a:pt x="9390830" y="1609496"/>
                  <a:pt x="9391593" y="1607612"/>
                  <a:pt x="9393117" y="1605728"/>
                </a:cubicBezTo>
                <a:cubicBezTo>
                  <a:pt x="9394642" y="1603843"/>
                  <a:pt x="9395963" y="1602901"/>
                  <a:pt x="9397081" y="1602901"/>
                </a:cubicBezTo>
                <a:lnTo>
                  <a:pt x="9449022" y="1682040"/>
                </a:lnTo>
                <a:lnTo>
                  <a:pt x="9485782" y="1682040"/>
                </a:lnTo>
                <a:lnTo>
                  <a:pt x="9452593" y="1629588"/>
                </a:lnTo>
                <a:cubicBezTo>
                  <a:pt x="9472735" y="1611941"/>
                  <a:pt x="9482806" y="1595582"/>
                  <a:pt x="9482806" y="1580512"/>
                </a:cubicBezTo>
                <a:lnTo>
                  <a:pt x="9482806" y="1564301"/>
                </a:lnTo>
                <a:cubicBezTo>
                  <a:pt x="9482806" y="1552801"/>
                  <a:pt x="9479531" y="1545712"/>
                  <a:pt x="9472983" y="1543035"/>
                </a:cubicBezTo>
                <a:lnTo>
                  <a:pt x="9438306" y="1543035"/>
                </a:lnTo>
                <a:lnTo>
                  <a:pt x="9438306" y="1573098"/>
                </a:lnTo>
                <a:lnTo>
                  <a:pt x="9451849" y="1573098"/>
                </a:lnTo>
                <a:lnTo>
                  <a:pt x="9451849" y="1582440"/>
                </a:lnTo>
                <a:cubicBezTo>
                  <a:pt x="9451849" y="1593610"/>
                  <a:pt x="9446889" y="1600825"/>
                  <a:pt x="9436967" y="1604087"/>
                </a:cubicBezTo>
                <a:lnTo>
                  <a:pt x="9400504" y="1549139"/>
                </a:lnTo>
                <a:cubicBezTo>
                  <a:pt x="9398519" y="1546260"/>
                  <a:pt x="9397131" y="1544573"/>
                  <a:pt x="9396336" y="1544077"/>
                </a:cubicBezTo>
                <a:cubicBezTo>
                  <a:pt x="9395245" y="1543382"/>
                  <a:pt x="9392864" y="1543035"/>
                  <a:pt x="9389193" y="1543035"/>
                </a:cubicBezTo>
                <a:close/>
                <a:moveTo>
                  <a:pt x="9201669" y="1543035"/>
                </a:moveTo>
                <a:lnTo>
                  <a:pt x="9201669" y="1573098"/>
                </a:lnTo>
                <a:lnTo>
                  <a:pt x="9214468" y="1573098"/>
                </a:lnTo>
                <a:lnTo>
                  <a:pt x="9203753" y="1598897"/>
                </a:lnTo>
                <a:lnTo>
                  <a:pt x="9203753" y="1651977"/>
                </a:lnTo>
                <a:lnTo>
                  <a:pt x="9189466" y="1651977"/>
                </a:lnTo>
                <a:lnTo>
                  <a:pt x="9189466" y="1682040"/>
                </a:lnTo>
                <a:lnTo>
                  <a:pt x="9235900" y="1682040"/>
                </a:lnTo>
                <a:lnTo>
                  <a:pt x="9235900" y="1573098"/>
                </a:lnTo>
                <a:lnTo>
                  <a:pt x="9291413" y="1573098"/>
                </a:lnTo>
                <a:lnTo>
                  <a:pt x="9291413" y="1682040"/>
                </a:lnTo>
                <a:lnTo>
                  <a:pt x="9323559" y="1682040"/>
                </a:lnTo>
                <a:lnTo>
                  <a:pt x="9323559" y="1561639"/>
                </a:lnTo>
                <a:cubicBezTo>
                  <a:pt x="9323559" y="1549236"/>
                  <a:pt x="9318698" y="1543035"/>
                  <a:pt x="9308974" y="1543035"/>
                </a:cubicBezTo>
                <a:close/>
                <a:moveTo>
                  <a:pt x="9041679" y="1543035"/>
                </a:moveTo>
                <a:lnTo>
                  <a:pt x="9041679" y="1573098"/>
                </a:lnTo>
                <a:lnTo>
                  <a:pt x="9129190" y="1573098"/>
                </a:lnTo>
                <a:lnTo>
                  <a:pt x="9129190" y="1682040"/>
                </a:lnTo>
                <a:lnTo>
                  <a:pt x="9161486" y="1682040"/>
                </a:lnTo>
                <a:lnTo>
                  <a:pt x="9161486" y="1572949"/>
                </a:lnTo>
                <a:cubicBezTo>
                  <a:pt x="9161486" y="1562631"/>
                  <a:pt x="9160841" y="1555586"/>
                  <a:pt x="9159551" y="1551816"/>
                </a:cubicBezTo>
                <a:cubicBezTo>
                  <a:pt x="9157566" y="1545962"/>
                  <a:pt x="9153400" y="1543035"/>
                  <a:pt x="9147050" y="1543035"/>
                </a:cubicBezTo>
                <a:close/>
                <a:moveTo>
                  <a:pt x="8708304" y="1543035"/>
                </a:moveTo>
                <a:lnTo>
                  <a:pt x="8708304" y="1573098"/>
                </a:lnTo>
                <a:lnTo>
                  <a:pt x="8728842" y="1573098"/>
                </a:lnTo>
                <a:lnTo>
                  <a:pt x="8728842" y="1651977"/>
                </a:lnTo>
                <a:lnTo>
                  <a:pt x="8703988" y="1651977"/>
                </a:lnTo>
                <a:lnTo>
                  <a:pt x="8703988" y="1682040"/>
                </a:lnTo>
                <a:lnTo>
                  <a:pt x="8760989" y="1682040"/>
                </a:lnTo>
                <a:lnTo>
                  <a:pt x="8760989" y="1552858"/>
                </a:lnTo>
                <a:cubicBezTo>
                  <a:pt x="8760989" y="1546309"/>
                  <a:pt x="8758558" y="1543035"/>
                  <a:pt x="8753696" y="1543035"/>
                </a:cubicBezTo>
                <a:close/>
                <a:moveTo>
                  <a:pt x="8551588" y="1543035"/>
                </a:moveTo>
                <a:lnTo>
                  <a:pt x="8551588" y="1573098"/>
                </a:lnTo>
                <a:lnTo>
                  <a:pt x="8562899" y="1573098"/>
                </a:lnTo>
                <a:lnTo>
                  <a:pt x="8553969" y="1597771"/>
                </a:lnTo>
                <a:lnTo>
                  <a:pt x="8553969" y="1628239"/>
                </a:lnTo>
                <a:cubicBezTo>
                  <a:pt x="8553969" y="1644886"/>
                  <a:pt x="8559550" y="1658461"/>
                  <a:pt x="8570712" y="1668964"/>
                </a:cubicBezTo>
                <a:cubicBezTo>
                  <a:pt x="8581874" y="1679468"/>
                  <a:pt x="8596138" y="1684719"/>
                  <a:pt x="8613500" y="1684719"/>
                </a:cubicBezTo>
                <a:cubicBezTo>
                  <a:pt x="8628582" y="1684719"/>
                  <a:pt x="8641530" y="1681247"/>
                  <a:pt x="8652344" y="1674301"/>
                </a:cubicBezTo>
                <a:cubicBezTo>
                  <a:pt x="8664152" y="1666761"/>
                  <a:pt x="8672338" y="1655748"/>
                  <a:pt x="8676902" y="1641262"/>
                </a:cubicBezTo>
                <a:lnTo>
                  <a:pt x="8676902" y="1556132"/>
                </a:lnTo>
                <a:cubicBezTo>
                  <a:pt x="8676902" y="1547400"/>
                  <a:pt x="8672635" y="1543035"/>
                  <a:pt x="8664102" y="1543035"/>
                </a:cubicBezTo>
                <a:close/>
                <a:moveTo>
                  <a:pt x="8403504" y="1543035"/>
                </a:moveTo>
                <a:lnTo>
                  <a:pt x="8403504" y="1573098"/>
                </a:lnTo>
                <a:lnTo>
                  <a:pt x="8491015" y="1573098"/>
                </a:lnTo>
                <a:lnTo>
                  <a:pt x="8491015" y="1682040"/>
                </a:lnTo>
                <a:lnTo>
                  <a:pt x="8523310" y="1682040"/>
                </a:lnTo>
                <a:lnTo>
                  <a:pt x="8523310" y="1572949"/>
                </a:lnTo>
                <a:cubicBezTo>
                  <a:pt x="8523310" y="1562631"/>
                  <a:pt x="8522666" y="1555586"/>
                  <a:pt x="8521376" y="1551816"/>
                </a:cubicBezTo>
                <a:cubicBezTo>
                  <a:pt x="8519392" y="1545962"/>
                  <a:pt x="8515224" y="1543035"/>
                  <a:pt x="8508874" y="1543035"/>
                </a:cubicBezTo>
                <a:close/>
                <a:moveTo>
                  <a:pt x="7907014" y="1543035"/>
                </a:moveTo>
                <a:lnTo>
                  <a:pt x="7907014" y="1573098"/>
                </a:lnTo>
                <a:lnTo>
                  <a:pt x="7973986" y="1573098"/>
                </a:lnTo>
                <a:lnTo>
                  <a:pt x="7973986" y="1682040"/>
                </a:lnTo>
                <a:lnTo>
                  <a:pt x="8006133" y="1682040"/>
                </a:lnTo>
                <a:lnTo>
                  <a:pt x="8006133" y="1573098"/>
                </a:lnTo>
                <a:lnTo>
                  <a:pt x="8013128" y="1573098"/>
                </a:lnTo>
                <a:cubicBezTo>
                  <a:pt x="8015906" y="1573098"/>
                  <a:pt x="8017295" y="1570755"/>
                  <a:pt x="8017295" y="1566068"/>
                </a:cubicBezTo>
                <a:lnTo>
                  <a:pt x="8017295" y="1549765"/>
                </a:lnTo>
                <a:cubicBezTo>
                  <a:pt x="8017295" y="1545278"/>
                  <a:pt x="8015360" y="1543035"/>
                  <a:pt x="8011490" y="1543035"/>
                </a:cubicBezTo>
                <a:close/>
                <a:moveTo>
                  <a:pt x="7835130" y="1543035"/>
                </a:moveTo>
                <a:lnTo>
                  <a:pt x="7835130" y="1573098"/>
                </a:lnTo>
                <a:lnTo>
                  <a:pt x="7854478" y="1573098"/>
                </a:lnTo>
                <a:lnTo>
                  <a:pt x="7854478" y="1682040"/>
                </a:lnTo>
                <a:lnTo>
                  <a:pt x="7886624" y="1682040"/>
                </a:lnTo>
                <a:lnTo>
                  <a:pt x="7886624" y="1555537"/>
                </a:lnTo>
                <a:cubicBezTo>
                  <a:pt x="7886624" y="1552858"/>
                  <a:pt x="7885930" y="1550228"/>
                  <a:pt x="7884540" y="1547649"/>
                </a:cubicBezTo>
                <a:cubicBezTo>
                  <a:pt x="7882854" y="1544573"/>
                  <a:pt x="7880672" y="1543035"/>
                  <a:pt x="7877992" y="1543035"/>
                </a:cubicBezTo>
                <a:close/>
                <a:moveTo>
                  <a:pt x="7706989" y="1543035"/>
                </a:moveTo>
                <a:lnTo>
                  <a:pt x="7706989" y="1573098"/>
                </a:lnTo>
                <a:lnTo>
                  <a:pt x="7773961" y="1573098"/>
                </a:lnTo>
                <a:lnTo>
                  <a:pt x="7773961" y="1682040"/>
                </a:lnTo>
                <a:lnTo>
                  <a:pt x="7806108" y="1682040"/>
                </a:lnTo>
                <a:lnTo>
                  <a:pt x="7806108" y="1573098"/>
                </a:lnTo>
                <a:lnTo>
                  <a:pt x="7813103" y="1573098"/>
                </a:lnTo>
                <a:cubicBezTo>
                  <a:pt x="7815881" y="1573098"/>
                  <a:pt x="7817271" y="1570755"/>
                  <a:pt x="7817271" y="1566068"/>
                </a:cubicBezTo>
                <a:lnTo>
                  <a:pt x="7817271" y="1549765"/>
                </a:lnTo>
                <a:cubicBezTo>
                  <a:pt x="7817271" y="1545278"/>
                  <a:pt x="7815336" y="1543035"/>
                  <a:pt x="7811466" y="1543035"/>
                </a:cubicBezTo>
                <a:close/>
                <a:moveTo>
                  <a:pt x="7463208" y="1543035"/>
                </a:moveTo>
                <a:lnTo>
                  <a:pt x="7485532" y="1578010"/>
                </a:lnTo>
                <a:cubicBezTo>
                  <a:pt x="7470848" y="1583345"/>
                  <a:pt x="7463506" y="1593623"/>
                  <a:pt x="7463506" y="1608842"/>
                </a:cubicBezTo>
                <a:cubicBezTo>
                  <a:pt x="7463506" y="1611511"/>
                  <a:pt x="7464250" y="1615908"/>
                  <a:pt x="7465739" y="1622035"/>
                </a:cubicBezTo>
                <a:lnTo>
                  <a:pt x="7472691" y="1651977"/>
                </a:lnTo>
                <a:lnTo>
                  <a:pt x="7463792" y="1651977"/>
                </a:lnTo>
                <a:cubicBezTo>
                  <a:pt x="7461617" y="1651977"/>
                  <a:pt x="7460529" y="1655467"/>
                  <a:pt x="7460529" y="1662446"/>
                </a:cubicBezTo>
                <a:lnTo>
                  <a:pt x="7460529" y="1682040"/>
                </a:lnTo>
                <a:lnTo>
                  <a:pt x="7510238" y="1682040"/>
                </a:lnTo>
                <a:lnTo>
                  <a:pt x="7498183" y="1624770"/>
                </a:lnTo>
                <a:lnTo>
                  <a:pt x="7495355" y="1611380"/>
                </a:lnTo>
                <a:cubicBezTo>
                  <a:pt x="7495355" y="1609496"/>
                  <a:pt x="7496118" y="1607612"/>
                  <a:pt x="7497642" y="1605728"/>
                </a:cubicBezTo>
                <a:cubicBezTo>
                  <a:pt x="7499167" y="1603843"/>
                  <a:pt x="7500488" y="1602901"/>
                  <a:pt x="7501606" y="1602901"/>
                </a:cubicBezTo>
                <a:lnTo>
                  <a:pt x="7553547" y="1682040"/>
                </a:lnTo>
                <a:lnTo>
                  <a:pt x="7590308" y="1682040"/>
                </a:lnTo>
                <a:lnTo>
                  <a:pt x="7557119" y="1629588"/>
                </a:lnTo>
                <a:cubicBezTo>
                  <a:pt x="7577260" y="1611941"/>
                  <a:pt x="7587331" y="1595582"/>
                  <a:pt x="7587331" y="1580512"/>
                </a:cubicBezTo>
                <a:lnTo>
                  <a:pt x="7587331" y="1564301"/>
                </a:lnTo>
                <a:cubicBezTo>
                  <a:pt x="7587331" y="1552801"/>
                  <a:pt x="7584057" y="1545712"/>
                  <a:pt x="7577508" y="1543035"/>
                </a:cubicBezTo>
                <a:lnTo>
                  <a:pt x="7542831" y="1543035"/>
                </a:lnTo>
                <a:lnTo>
                  <a:pt x="7542831" y="1573098"/>
                </a:lnTo>
                <a:lnTo>
                  <a:pt x="7556375" y="1573098"/>
                </a:lnTo>
                <a:lnTo>
                  <a:pt x="7556375" y="1582440"/>
                </a:lnTo>
                <a:cubicBezTo>
                  <a:pt x="7556375" y="1593610"/>
                  <a:pt x="7551414" y="1600825"/>
                  <a:pt x="7541492" y="1604087"/>
                </a:cubicBezTo>
                <a:lnTo>
                  <a:pt x="7505029" y="1549139"/>
                </a:lnTo>
                <a:cubicBezTo>
                  <a:pt x="7503045" y="1546260"/>
                  <a:pt x="7501656" y="1544573"/>
                  <a:pt x="7500862" y="1544077"/>
                </a:cubicBezTo>
                <a:cubicBezTo>
                  <a:pt x="7499770" y="1543382"/>
                  <a:pt x="7497389" y="1543035"/>
                  <a:pt x="7493718" y="1543035"/>
                </a:cubicBezTo>
                <a:close/>
                <a:moveTo>
                  <a:pt x="7306194" y="1543035"/>
                </a:moveTo>
                <a:lnTo>
                  <a:pt x="7306194" y="1573098"/>
                </a:lnTo>
                <a:lnTo>
                  <a:pt x="7318994" y="1573098"/>
                </a:lnTo>
                <a:lnTo>
                  <a:pt x="7308279" y="1598897"/>
                </a:lnTo>
                <a:lnTo>
                  <a:pt x="7308279" y="1651977"/>
                </a:lnTo>
                <a:lnTo>
                  <a:pt x="7293991" y="1651977"/>
                </a:lnTo>
                <a:lnTo>
                  <a:pt x="7293991" y="1682040"/>
                </a:lnTo>
                <a:lnTo>
                  <a:pt x="7340426" y="1682040"/>
                </a:lnTo>
                <a:lnTo>
                  <a:pt x="7340426" y="1573098"/>
                </a:lnTo>
                <a:lnTo>
                  <a:pt x="7395938" y="1573098"/>
                </a:lnTo>
                <a:lnTo>
                  <a:pt x="7395938" y="1682040"/>
                </a:lnTo>
                <a:lnTo>
                  <a:pt x="7428085" y="1682040"/>
                </a:lnTo>
                <a:lnTo>
                  <a:pt x="7428085" y="1561639"/>
                </a:lnTo>
                <a:cubicBezTo>
                  <a:pt x="7428085" y="1549236"/>
                  <a:pt x="7423223" y="1543035"/>
                  <a:pt x="7413500" y="1543035"/>
                </a:cubicBezTo>
                <a:close/>
                <a:moveTo>
                  <a:pt x="7063158" y="1543035"/>
                </a:moveTo>
                <a:lnTo>
                  <a:pt x="7085482" y="1578010"/>
                </a:lnTo>
                <a:cubicBezTo>
                  <a:pt x="7070798" y="1583345"/>
                  <a:pt x="7063456" y="1593623"/>
                  <a:pt x="7063456" y="1608842"/>
                </a:cubicBezTo>
                <a:cubicBezTo>
                  <a:pt x="7063456" y="1611511"/>
                  <a:pt x="7064201" y="1615908"/>
                  <a:pt x="7065688" y="1622035"/>
                </a:cubicBezTo>
                <a:lnTo>
                  <a:pt x="7072641" y="1651977"/>
                </a:lnTo>
                <a:lnTo>
                  <a:pt x="7063742" y="1651977"/>
                </a:lnTo>
                <a:cubicBezTo>
                  <a:pt x="7061567" y="1651977"/>
                  <a:pt x="7060479" y="1655467"/>
                  <a:pt x="7060479" y="1662446"/>
                </a:cubicBezTo>
                <a:lnTo>
                  <a:pt x="7060479" y="1682040"/>
                </a:lnTo>
                <a:lnTo>
                  <a:pt x="7110188" y="1682040"/>
                </a:lnTo>
                <a:lnTo>
                  <a:pt x="7098133" y="1624770"/>
                </a:lnTo>
                <a:lnTo>
                  <a:pt x="7095305" y="1611380"/>
                </a:lnTo>
                <a:cubicBezTo>
                  <a:pt x="7095305" y="1609496"/>
                  <a:pt x="7096068" y="1607612"/>
                  <a:pt x="7097593" y="1605728"/>
                </a:cubicBezTo>
                <a:cubicBezTo>
                  <a:pt x="7099117" y="1603843"/>
                  <a:pt x="7100438" y="1602901"/>
                  <a:pt x="7101556" y="1602901"/>
                </a:cubicBezTo>
                <a:lnTo>
                  <a:pt x="7153497" y="1682040"/>
                </a:lnTo>
                <a:lnTo>
                  <a:pt x="7190257" y="1682040"/>
                </a:lnTo>
                <a:lnTo>
                  <a:pt x="7157069" y="1629588"/>
                </a:lnTo>
                <a:cubicBezTo>
                  <a:pt x="7177210" y="1611941"/>
                  <a:pt x="7187281" y="1595582"/>
                  <a:pt x="7187281" y="1580512"/>
                </a:cubicBezTo>
                <a:lnTo>
                  <a:pt x="7187281" y="1564301"/>
                </a:lnTo>
                <a:cubicBezTo>
                  <a:pt x="7187281" y="1552801"/>
                  <a:pt x="7184007" y="1545712"/>
                  <a:pt x="7177459" y="1543035"/>
                </a:cubicBezTo>
                <a:lnTo>
                  <a:pt x="7142782" y="1543035"/>
                </a:lnTo>
                <a:lnTo>
                  <a:pt x="7142782" y="1573098"/>
                </a:lnTo>
                <a:lnTo>
                  <a:pt x="7156325" y="1573098"/>
                </a:lnTo>
                <a:lnTo>
                  <a:pt x="7156325" y="1582440"/>
                </a:lnTo>
                <a:cubicBezTo>
                  <a:pt x="7156325" y="1593610"/>
                  <a:pt x="7151364" y="1600825"/>
                  <a:pt x="7141442" y="1604087"/>
                </a:cubicBezTo>
                <a:lnTo>
                  <a:pt x="7104979" y="1549139"/>
                </a:lnTo>
                <a:cubicBezTo>
                  <a:pt x="7102995" y="1546260"/>
                  <a:pt x="7101606" y="1544573"/>
                  <a:pt x="7100812" y="1544077"/>
                </a:cubicBezTo>
                <a:cubicBezTo>
                  <a:pt x="7099720" y="1543382"/>
                  <a:pt x="7097339" y="1543035"/>
                  <a:pt x="7093669" y="1543035"/>
                </a:cubicBezTo>
                <a:close/>
                <a:moveTo>
                  <a:pt x="6977880" y="1543035"/>
                </a:moveTo>
                <a:lnTo>
                  <a:pt x="6977880" y="1573098"/>
                </a:lnTo>
                <a:lnTo>
                  <a:pt x="6997228" y="1573098"/>
                </a:lnTo>
                <a:lnTo>
                  <a:pt x="6997228" y="1682040"/>
                </a:lnTo>
                <a:lnTo>
                  <a:pt x="7029375" y="1682040"/>
                </a:lnTo>
                <a:lnTo>
                  <a:pt x="7029375" y="1555537"/>
                </a:lnTo>
                <a:cubicBezTo>
                  <a:pt x="7029375" y="1552858"/>
                  <a:pt x="7028680" y="1550228"/>
                  <a:pt x="7027291" y="1547649"/>
                </a:cubicBezTo>
                <a:cubicBezTo>
                  <a:pt x="7025604" y="1544573"/>
                  <a:pt x="7023421" y="1543035"/>
                  <a:pt x="7020742" y="1543035"/>
                </a:cubicBezTo>
                <a:close/>
                <a:moveTo>
                  <a:pt x="6851823" y="1543035"/>
                </a:moveTo>
                <a:lnTo>
                  <a:pt x="6851823" y="1573098"/>
                </a:lnTo>
                <a:lnTo>
                  <a:pt x="6924302" y="1573098"/>
                </a:lnTo>
                <a:lnTo>
                  <a:pt x="6924302" y="1682040"/>
                </a:lnTo>
                <a:lnTo>
                  <a:pt x="6956448" y="1682040"/>
                </a:lnTo>
                <a:lnTo>
                  <a:pt x="6956448" y="1572949"/>
                </a:lnTo>
                <a:cubicBezTo>
                  <a:pt x="6956448" y="1562631"/>
                  <a:pt x="6955804" y="1555586"/>
                  <a:pt x="6954514" y="1551816"/>
                </a:cubicBezTo>
                <a:cubicBezTo>
                  <a:pt x="6952529" y="1545962"/>
                  <a:pt x="6948412" y="1543035"/>
                  <a:pt x="6942161" y="1543035"/>
                </a:cubicBezTo>
                <a:close/>
                <a:moveTo>
                  <a:pt x="6727998" y="1543035"/>
                </a:moveTo>
                <a:lnTo>
                  <a:pt x="6727998" y="1573098"/>
                </a:lnTo>
                <a:lnTo>
                  <a:pt x="6800477" y="1573098"/>
                </a:lnTo>
                <a:lnTo>
                  <a:pt x="6800477" y="1725052"/>
                </a:lnTo>
                <a:lnTo>
                  <a:pt x="6832624" y="1725052"/>
                </a:lnTo>
                <a:lnTo>
                  <a:pt x="6832624" y="1572949"/>
                </a:lnTo>
                <a:cubicBezTo>
                  <a:pt x="6832624" y="1562631"/>
                  <a:pt x="6831979" y="1555586"/>
                  <a:pt x="6830689" y="1551816"/>
                </a:cubicBezTo>
                <a:cubicBezTo>
                  <a:pt x="6828704" y="1545962"/>
                  <a:pt x="6824587" y="1543035"/>
                  <a:pt x="6818336" y="1543035"/>
                </a:cubicBezTo>
                <a:close/>
                <a:moveTo>
                  <a:pt x="6433616" y="1543035"/>
                </a:moveTo>
                <a:lnTo>
                  <a:pt x="6433616" y="1573098"/>
                </a:lnTo>
                <a:lnTo>
                  <a:pt x="6448201" y="1573098"/>
                </a:lnTo>
                <a:lnTo>
                  <a:pt x="6441504" y="1595541"/>
                </a:lnTo>
                <a:lnTo>
                  <a:pt x="6441504" y="1682040"/>
                </a:lnTo>
                <a:lnTo>
                  <a:pt x="6577916" y="1682040"/>
                </a:lnTo>
                <a:cubicBezTo>
                  <a:pt x="6585140" y="1682040"/>
                  <a:pt x="6591672" y="1679808"/>
                  <a:pt x="6597510" y="1675343"/>
                </a:cubicBezTo>
                <a:cubicBezTo>
                  <a:pt x="6603943" y="1670482"/>
                  <a:pt x="6608247" y="1663784"/>
                  <a:pt x="6610424" y="1655251"/>
                </a:cubicBezTo>
                <a:lnTo>
                  <a:pt x="6610424" y="1555537"/>
                </a:lnTo>
                <a:cubicBezTo>
                  <a:pt x="6610424" y="1549187"/>
                  <a:pt x="6608736" y="1545019"/>
                  <a:pt x="6605363" y="1543035"/>
                </a:cubicBezTo>
                <a:lnTo>
                  <a:pt x="6560417" y="1543035"/>
                </a:lnTo>
                <a:lnTo>
                  <a:pt x="6560417" y="1573098"/>
                </a:lnTo>
                <a:lnTo>
                  <a:pt x="6578277" y="1573098"/>
                </a:lnTo>
                <a:lnTo>
                  <a:pt x="6578277" y="1643526"/>
                </a:lnTo>
                <a:cubicBezTo>
                  <a:pt x="6578277" y="1649160"/>
                  <a:pt x="6575647" y="1651977"/>
                  <a:pt x="6570389" y="1651977"/>
                </a:cubicBezTo>
                <a:lnTo>
                  <a:pt x="6542707" y="1651977"/>
                </a:lnTo>
                <a:lnTo>
                  <a:pt x="6542707" y="1555520"/>
                </a:lnTo>
                <a:cubicBezTo>
                  <a:pt x="6542707" y="1549178"/>
                  <a:pt x="6540970" y="1545016"/>
                  <a:pt x="6537498" y="1543035"/>
                </a:cubicBezTo>
                <a:lnTo>
                  <a:pt x="6494486" y="1543035"/>
                </a:lnTo>
                <a:lnTo>
                  <a:pt x="6494486" y="1573098"/>
                </a:lnTo>
                <a:lnTo>
                  <a:pt x="6510560" y="1573098"/>
                </a:lnTo>
                <a:lnTo>
                  <a:pt x="6510560" y="1651977"/>
                </a:lnTo>
                <a:lnTo>
                  <a:pt x="6473651" y="1651977"/>
                </a:lnTo>
                <a:lnTo>
                  <a:pt x="6473651" y="1573098"/>
                </a:lnTo>
                <a:lnTo>
                  <a:pt x="6481687" y="1573098"/>
                </a:lnTo>
                <a:cubicBezTo>
                  <a:pt x="6481488" y="1570007"/>
                  <a:pt x="6481488" y="1564174"/>
                  <a:pt x="6481687" y="1555599"/>
                </a:cubicBezTo>
                <a:cubicBezTo>
                  <a:pt x="6481687" y="1549217"/>
                  <a:pt x="6479946" y="1545029"/>
                  <a:pt x="6476462" y="1543035"/>
                </a:cubicBezTo>
                <a:close/>
                <a:moveTo>
                  <a:pt x="6024041" y="1543035"/>
                </a:moveTo>
                <a:lnTo>
                  <a:pt x="6024041" y="1573098"/>
                </a:lnTo>
                <a:lnTo>
                  <a:pt x="6038625" y="1573098"/>
                </a:lnTo>
                <a:lnTo>
                  <a:pt x="6031928" y="1595541"/>
                </a:lnTo>
                <a:lnTo>
                  <a:pt x="6031928" y="1682040"/>
                </a:lnTo>
                <a:lnTo>
                  <a:pt x="6168341" y="1682040"/>
                </a:lnTo>
                <a:cubicBezTo>
                  <a:pt x="6175565" y="1682040"/>
                  <a:pt x="6182097" y="1679808"/>
                  <a:pt x="6187935" y="1675343"/>
                </a:cubicBezTo>
                <a:cubicBezTo>
                  <a:pt x="6194368" y="1670482"/>
                  <a:pt x="6198672" y="1663784"/>
                  <a:pt x="6200849" y="1655251"/>
                </a:cubicBezTo>
                <a:lnTo>
                  <a:pt x="6200849" y="1555537"/>
                </a:lnTo>
                <a:cubicBezTo>
                  <a:pt x="6200849" y="1549187"/>
                  <a:pt x="6199161" y="1545019"/>
                  <a:pt x="6195788" y="1543035"/>
                </a:cubicBezTo>
                <a:lnTo>
                  <a:pt x="6150842" y="1543035"/>
                </a:lnTo>
                <a:lnTo>
                  <a:pt x="6150842" y="1573098"/>
                </a:lnTo>
                <a:lnTo>
                  <a:pt x="6168702" y="1573098"/>
                </a:lnTo>
                <a:lnTo>
                  <a:pt x="6168702" y="1643526"/>
                </a:lnTo>
                <a:cubicBezTo>
                  <a:pt x="6168702" y="1649160"/>
                  <a:pt x="6166072" y="1651977"/>
                  <a:pt x="6160814" y="1651977"/>
                </a:cubicBezTo>
                <a:lnTo>
                  <a:pt x="6133132" y="1651977"/>
                </a:lnTo>
                <a:lnTo>
                  <a:pt x="6133132" y="1555520"/>
                </a:lnTo>
                <a:cubicBezTo>
                  <a:pt x="6133132" y="1549178"/>
                  <a:pt x="6131395" y="1545016"/>
                  <a:pt x="6127922" y="1543035"/>
                </a:cubicBezTo>
                <a:lnTo>
                  <a:pt x="6084911" y="1543035"/>
                </a:lnTo>
                <a:lnTo>
                  <a:pt x="6084911" y="1573098"/>
                </a:lnTo>
                <a:lnTo>
                  <a:pt x="6100985" y="1573098"/>
                </a:lnTo>
                <a:lnTo>
                  <a:pt x="6100985" y="1651977"/>
                </a:lnTo>
                <a:lnTo>
                  <a:pt x="6064075" y="1651977"/>
                </a:lnTo>
                <a:lnTo>
                  <a:pt x="6064075" y="1573098"/>
                </a:lnTo>
                <a:lnTo>
                  <a:pt x="6072112" y="1573098"/>
                </a:lnTo>
                <a:cubicBezTo>
                  <a:pt x="6071913" y="1570007"/>
                  <a:pt x="6071913" y="1564174"/>
                  <a:pt x="6072112" y="1555599"/>
                </a:cubicBezTo>
                <a:cubicBezTo>
                  <a:pt x="6072112" y="1549217"/>
                  <a:pt x="6070371" y="1545029"/>
                  <a:pt x="6066887" y="1543035"/>
                </a:cubicBezTo>
                <a:close/>
                <a:moveTo>
                  <a:pt x="5949180" y="1543035"/>
                </a:moveTo>
                <a:lnTo>
                  <a:pt x="5949180" y="1573098"/>
                </a:lnTo>
                <a:lnTo>
                  <a:pt x="5968528" y="1573098"/>
                </a:lnTo>
                <a:lnTo>
                  <a:pt x="5968528" y="1682040"/>
                </a:lnTo>
                <a:lnTo>
                  <a:pt x="6000674" y="1682040"/>
                </a:lnTo>
                <a:lnTo>
                  <a:pt x="6000674" y="1555537"/>
                </a:lnTo>
                <a:cubicBezTo>
                  <a:pt x="6000674" y="1552858"/>
                  <a:pt x="5999980" y="1550228"/>
                  <a:pt x="5998591" y="1547649"/>
                </a:cubicBezTo>
                <a:cubicBezTo>
                  <a:pt x="5996904" y="1544573"/>
                  <a:pt x="5994722" y="1543035"/>
                  <a:pt x="5992043" y="1543035"/>
                </a:cubicBezTo>
                <a:close/>
                <a:moveTo>
                  <a:pt x="5677122" y="1543035"/>
                </a:moveTo>
                <a:lnTo>
                  <a:pt x="5677122" y="1573098"/>
                </a:lnTo>
                <a:lnTo>
                  <a:pt x="5686945" y="1573098"/>
                </a:lnTo>
                <a:lnTo>
                  <a:pt x="5677122" y="1594946"/>
                </a:lnTo>
                <a:lnTo>
                  <a:pt x="5677122" y="1682040"/>
                </a:lnTo>
                <a:lnTo>
                  <a:pt x="5709269" y="1682040"/>
                </a:lnTo>
                <a:lnTo>
                  <a:pt x="5709269" y="1573098"/>
                </a:lnTo>
                <a:lnTo>
                  <a:pt x="5766865" y="1573098"/>
                </a:lnTo>
                <a:lnTo>
                  <a:pt x="5766865" y="1682040"/>
                </a:lnTo>
                <a:lnTo>
                  <a:pt x="5799161" y="1682040"/>
                </a:lnTo>
                <a:lnTo>
                  <a:pt x="5799161" y="1556429"/>
                </a:lnTo>
                <a:cubicBezTo>
                  <a:pt x="5799161" y="1547500"/>
                  <a:pt x="5794250" y="1543035"/>
                  <a:pt x="5784427" y="1543035"/>
                </a:cubicBezTo>
                <a:close/>
                <a:moveTo>
                  <a:pt x="5598839" y="1543035"/>
                </a:moveTo>
                <a:lnTo>
                  <a:pt x="5598839" y="1573098"/>
                </a:lnTo>
                <a:lnTo>
                  <a:pt x="5618037" y="1573098"/>
                </a:lnTo>
                <a:lnTo>
                  <a:pt x="5608661" y="1597780"/>
                </a:lnTo>
                <a:lnTo>
                  <a:pt x="5608661" y="1725052"/>
                </a:lnTo>
                <a:lnTo>
                  <a:pt x="5640808" y="1725052"/>
                </a:lnTo>
                <a:lnTo>
                  <a:pt x="5640808" y="1592744"/>
                </a:lnTo>
                <a:lnTo>
                  <a:pt x="5648994" y="1572652"/>
                </a:lnTo>
                <a:lnTo>
                  <a:pt x="5648994" y="1553453"/>
                </a:lnTo>
                <a:cubicBezTo>
                  <a:pt x="5648994" y="1550576"/>
                  <a:pt x="5648202" y="1548120"/>
                  <a:pt x="5646619" y="1546086"/>
                </a:cubicBezTo>
                <a:cubicBezTo>
                  <a:pt x="5645037" y="1544052"/>
                  <a:pt x="5643306" y="1543035"/>
                  <a:pt x="5641427" y="1543035"/>
                </a:cubicBezTo>
                <a:close/>
                <a:moveTo>
                  <a:pt x="10104461" y="1540356"/>
                </a:moveTo>
                <a:cubicBezTo>
                  <a:pt x="10088090" y="1540356"/>
                  <a:pt x="10075787" y="1544920"/>
                  <a:pt x="10067551" y="1554048"/>
                </a:cubicBezTo>
                <a:cubicBezTo>
                  <a:pt x="10065666" y="1549385"/>
                  <a:pt x="10062640" y="1545714"/>
                  <a:pt x="10058473" y="1543035"/>
                </a:cubicBezTo>
                <a:lnTo>
                  <a:pt x="10027070" y="1543035"/>
                </a:lnTo>
                <a:lnTo>
                  <a:pt x="10027070" y="1573098"/>
                </a:lnTo>
                <a:lnTo>
                  <a:pt x="10046567" y="1573098"/>
                </a:lnTo>
                <a:cubicBezTo>
                  <a:pt x="10040713" y="1583403"/>
                  <a:pt x="10037786" y="1590785"/>
                  <a:pt x="10037786" y="1595244"/>
                </a:cubicBezTo>
                <a:lnTo>
                  <a:pt x="10037786" y="1682040"/>
                </a:lnTo>
                <a:lnTo>
                  <a:pt x="10069933" y="1682040"/>
                </a:lnTo>
                <a:lnTo>
                  <a:pt x="10069933" y="1595241"/>
                </a:lnTo>
                <a:cubicBezTo>
                  <a:pt x="10069933" y="1587313"/>
                  <a:pt x="10073223" y="1580970"/>
                  <a:pt x="10079804" y="1576214"/>
                </a:cubicBezTo>
                <a:cubicBezTo>
                  <a:pt x="10085390" y="1572054"/>
                  <a:pt x="10091872" y="1569973"/>
                  <a:pt x="10099252" y="1569973"/>
                </a:cubicBezTo>
                <a:cubicBezTo>
                  <a:pt x="10116004" y="1569973"/>
                  <a:pt x="10125926" y="1576349"/>
                  <a:pt x="10129017" y="1589102"/>
                </a:cubicBezTo>
                <a:lnTo>
                  <a:pt x="10129017" y="1651977"/>
                </a:lnTo>
                <a:lnTo>
                  <a:pt x="10089131" y="1651977"/>
                </a:lnTo>
                <a:lnTo>
                  <a:pt x="10089131" y="1682040"/>
                </a:lnTo>
                <a:lnTo>
                  <a:pt x="10161164" y="1682040"/>
                </a:lnTo>
                <a:lnTo>
                  <a:pt x="10161164" y="1590958"/>
                </a:lnTo>
                <a:cubicBezTo>
                  <a:pt x="10159478" y="1575380"/>
                  <a:pt x="10153500" y="1563052"/>
                  <a:pt x="10143230" y="1553974"/>
                </a:cubicBezTo>
                <a:cubicBezTo>
                  <a:pt x="10132961" y="1544895"/>
                  <a:pt x="10120038" y="1540356"/>
                  <a:pt x="10104461" y="1540356"/>
                </a:cubicBezTo>
                <a:close/>
                <a:moveTo>
                  <a:pt x="8866210" y="1540356"/>
                </a:moveTo>
                <a:cubicBezTo>
                  <a:pt x="8849840" y="1540356"/>
                  <a:pt x="8837537" y="1544920"/>
                  <a:pt x="8829302" y="1554048"/>
                </a:cubicBezTo>
                <a:cubicBezTo>
                  <a:pt x="8827416" y="1549385"/>
                  <a:pt x="8824390" y="1545714"/>
                  <a:pt x="8820223" y="1543035"/>
                </a:cubicBezTo>
                <a:lnTo>
                  <a:pt x="8788820" y="1543035"/>
                </a:lnTo>
                <a:lnTo>
                  <a:pt x="8788820" y="1573098"/>
                </a:lnTo>
                <a:lnTo>
                  <a:pt x="8808316" y="1573098"/>
                </a:lnTo>
                <a:cubicBezTo>
                  <a:pt x="8802463" y="1583403"/>
                  <a:pt x="8799536" y="1590785"/>
                  <a:pt x="8799536" y="1595244"/>
                </a:cubicBezTo>
                <a:lnTo>
                  <a:pt x="8799536" y="1682040"/>
                </a:lnTo>
                <a:lnTo>
                  <a:pt x="8831682" y="1682040"/>
                </a:lnTo>
                <a:lnTo>
                  <a:pt x="8831682" y="1595241"/>
                </a:lnTo>
                <a:cubicBezTo>
                  <a:pt x="8831682" y="1587313"/>
                  <a:pt x="8834973" y="1580970"/>
                  <a:pt x="8841554" y="1576214"/>
                </a:cubicBezTo>
                <a:cubicBezTo>
                  <a:pt x="8847140" y="1572054"/>
                  <a:pt x="8853622" y="1569973"/>
                  <a:pt x="8861002" y="1569973"/>
                </a:cubicBezTo>
                <a:cubicBezTo>
                  <a:pt x="8877754" y="1569973"/>
                  <a:pt x="8887676" y="1576349"/>
                  <a:pt x="8890768" y="1589102"/>
                </a:cubicBezTo>
                <a:lnTo>
                  <a:pt x="8890768" y="1651977"/>
                </a:lnTo>
                <a:lnTo>
                  <a:pt x="8850882" y="1651977"/>
                </a:lnTo>
                <a:lnTo>
                  <a:pt x="8850882" y="1682040"/>
                </a:lnTo>
                <a:lnTo>
                  <a:pt x="8922914" y="1682040"/>
                </a:lnTo>
                <a:lnTo>
                  <a:pt x="8922914" y="1590958"/>
                </a:lnTo>
                <a:cubicBezTo>
                  <a:pt x="8921228" y="1575380"/>
                  <a:pt x="8915250" y="1563052"/>
                  <a:pt x="8904980" y="1553974"/>
                </a:cubicBezTo>
                <a:cubicBezTo>
                  <a:pt x="8894711" y="1544895"/>
                  <a:pt x="8881788" y="1540356"/>
                  <a:pt x="8866210" y="1540356"/>
                </a:cubicBezTo>
                <a:close/>
                <a:moveTo>
                  <a:pt x="8113736" y="1540356"/>
                </a:moveTo>
                <a:cubicBezTo>
                  <a:pt x="8097364" y="1540356"/>
                  <a:pt x="8085062" y="1544920"/>
                  <a:pt x="8076826" y="1554048"/>
                </a:cubicBezTo>
                <a:cubicBezTo>
                  <a:pt x="8074942" y="1549385"/>
                  <a:pt x="8071915" y="1545714"/>
                  <a:pt x="8067748" y="1543035"/>
                </a:cubicBezTo>
                <a:lnTo>
                  <a:pt x="8036345" y="1543035"/>
                </a:lnTo>
                <a:lnTo>
                  <a:pt x="8036345" y="1573098"/>
                </a:lnTo>
                <a:lnTo>
                  <a:pt x="8055842" y="1573098"/>
                </a:lnTo>
                <a:cubicBezTo>
                  <a:pt x="8049988" y="1583403"/>
                  <a:pt x="8047060" y="1590785"/>
                  <a:pt x="8047060" y="1595244"/>
                </a:cubicBezTo>
                <a:lnTo>
                  <a:pt x="8047060" y="1682040"/>
                </a:lnTo>
                <a:lnTo>
                  <a:pt x="8079208" y="1682040"/>
                </a:lnTo>
                <a:lnTo>
                  <a:pt x="8079208" y="1595241"/>
                </a:lnTo>
                <a:cubicBezTo>
                  <a:pt x="8079208" y="1587313"/>
                  <a:pt x="8082498" y="1580970"/>
                  <a:pt x="8089079" y="1576214"/>
                </a:cubicBezTo>
                <a:cubicBezTo>
                  <a:pt x="8094664" y="1572054"/>
                  <a:pt x="8101148" y="1569973"/>
                  <a:pt x="8108526" y="1569973"/>
                </a:cubicBezTo>
                <a:cubicBezTo>
                  <a:pt x="8125279" y="1569973"/>
                  <a:pt x="8135201" y="1576349"/>
                  <a:pt x="8138292" y="1589102"/>
                </a:cubicBezTo>
                <a:lnTo>
                  <a:pt x="8138292" y="1651977"/>
                </a:lnTo>
                <a:lnTo>
                  <a:pt x="8098406" y="1651977"/>
                </a:lnTo>
                <a:lnTo>
                  <a:pt x="8098406" y="1682040"/>
                </a:lnTo>
                <a:lnTo>
                  <a:pt x="8170439" y="1682040"/>
                </a:lnTo>
                <a:lnTo>
                  <a:pt x="8170439" y="1590958"/>
                </a:lnTo>
                <a:cubicBezTo>
                  <a:pt x="8168752" y="1575380"/>
                  <a:pt x="8162774" y="1563052"/>
                  <a:pt x="8152506" y="1553974"/>
                </a:cubicBezTo>
                <a:cubicBezTo>
                  <a:pt x="8142236" y="1544895"/>
                  <a:pt x="8129313" y="1540356"/>
                  <a:pt x="8113736" y="1540356"/>
                </a:cubicBezTo>
                <a:close/>
                <a:moveTo>
                  <a:pt x="8194252" y="1514162"/>
                </a:moveTo>
                <a:lnTo>
                  <a:pt x="8194252" y="1573098"/>
                </a:lnTo>
                <a:lnTo>
                  <a:pt x="8267624" y="1573098"/>
                </a:lnTo>
                <a:lnTo>
                  <a:pt x="8267624" y="1631071"/>
                </a:lnTo>
                <a:cubicBezTo>
                  <a:pt x="8267624" y="1645009"/>
                  <a:pt x="8258014" y="1651977"/>
                  <a:pt x="8238796" y="1651977"/>
                </a:cubicBezTo>
                <a:lnTo>
                  <a:pt x="8226845" y="1651977"/>
                </a:lnTo>
                <a:lnTo>
                  <a:pt x="8226845" y="1682040"/>
                </a:lnTo>
                <a:lnTo>
                  <a:pt x="8238752" y="1682040"/>
                </a:lnTo>
                <a:cubicBezTo>
                  <a:pt x="8259786" y="1682040"/>
                  <a:pt x="8275810" y="1676484"/>
                  <a:pt x="8286823" y="1665372"/>
                </a:cubicBezTo>
                <a:cubicBezTo>
                  <a:pt x="8295455" y="1656541"/>
                  <a:pt x="8299771" y="1646024"/>
                  <a:pt x="8299771" y="1633820"/>
                </a:cubicBezTo>
                <a:lnTo>
                  <a:pt x="8299771" y="1554346"/>
                </a:lnTo>
                <a:cubicBezTo>
                  <a:pt x="8299771" y="1546805"/>
                  <a:pt x="8296590" y="1543035"/>
                  <a:pt x="8290227" y="1543035"/>
                </a:cubicBezTo>
                <a:lnTo>
                  <a:pt x="8225208" y="1543035"/>
                </a:lnTo>
                <a:lnTo>
                  <a:pt x="8225208" y="1514162"/>
                </a:lnTo>
                <a:close/>
                <a:moveTo>
                  <a:pt x="6308302" y="1514162"/>
                </a:moveTo>
                <a:lnTo>
                  <a:pt x="6308302" y="1573098"/>
                </a:lnTo>
                <a:lnTo>
                  <a:pt x="6381675" y="1573098"/>
                </a:lnTo>
                <a:lnTo>
                  <a:pt x="6381675" y="1631071"/>
                </a:lnTo>
                <a:cubicBezTo>
                  <a:pt x="6381675" y="1645009"/>
                  <a:pt x="6372065" y="1651977"/>
                  <a:pt x="6352846" y="1651977"/>
                </a:cubicBezTo>
                <a:lnTo>
                  <a:pt x="6340896" y="1651977"/>
                </a:lnTo>
                <a:lnTo>
                  <a:pt x="6340896" y="1682040"/>
                </a:lnTo>
                <a:lnTo>
                  <a:pt x="6352802" y="1682040"/>
                </a:lnTo>
                <a:cubicBezTo>
                  <a:pt x="6373836" y="1682040"/>
                  <a:pt x="6389860" y="1676484"/>
                  <a:pt x="6400874" y="1665372"/>
                </a:cubicBezTo>
                <a:cubicBezTo>
                  <a:pt x="6409506" y="1656541"/>
                  <a:pt x="6413822" y="1646024"/>
                  <a:pt x="6413822" y="1633820"/>
                </a:cubicBezTo>
                <a:lnTo>
                  <a:pt x="6413822" y="1554346"/>
                </a:lnTo>
                <a:cubicBezTo>
                  <a:pt x="6413822" y="1546805"/>
                  <a:pt x="6410640" y="1543035"/>
                  <a:pt x="6404278" y="1543035"/>
                </a:cubicBezTo>
                <a:lnTo>
                  <a:pt x="6339259" y="1543035"/>
                </a:lnTo>
                <a:lnTo>
                  <a:pt x="6339259" y="1514162"/>
                </a:lnTo>
                <a:close/>
                <a:moveTo>
                  <a:pt x="5822527" y="1514162"/>
                </a:moveTo>
                <a:lnTo>
                  <a:pt x="5822527" y="1573098"/>
                </a:lnTo>
                <a:lnTo>
                  <a:pt x="5895899" y="1573098"/>
                </a:lnTo>
                <a:lnTo>
                  <a:pt x="5895899" y="1631071"/>
                </a:lnTo>
                <a:cubicBezTo>
                  <a:pt x="5895899" y="1645009"/>
                  <a:pt x="5886290" y="1651977"/>
                  <a:pt x="5867071" y="1651977"/>
                </a:cubicBezTo>
                <a:lnTo>
                  <a:pt x="5855121" y="1651977"/>
                </a:lnTo>
                <a:lnTo>
                  <a:pt x="5855121" y="1682040"/>
                </a:lnTo>
                <a:lnTo>
                  <a:pt x="5867027" y="1682040"/>
                </a:lnTo>
                <a:cubicBezTo>
                  <a:pt x="5888061" y="1682040"/>
                  <a:pt x="5904085" y="1676484"/>
                  <a:pt x="5915098" y="1665372"/>
                </a:cubicBezTo>
                <a:cubicBezTo>
                  <a:pt x="5923731" y="1656541"/>
                  <a:pt x="5928046" y="1646024"/>
                  <a:pt x="5928046" y="1633820"/>
                </a:cubicBezTo>
                <a:lnTo>
                  <a:pt x="5928046" y="1554346"/>
                </a:lnTo>
                <a:cubicBezTo>
                  <a:pt x="5928046" y="1546805"/>
                  <a:pt x="5924865" y="1543035"/>
                  <a:pt x="5918502" y="1543035"/>
                </a:cubicBezTo>
                <a:lnTo>
                  <a:pt x="5853483" y="1543035"/>
                </a:lnTo>
                <a:lnTo>
                  <a:pt x="5853483" y="1514162"/>
                </a:lnTo>
                <a:close/>
                <a:moveTo>
                  <a:pt x="2789799" y="1009710"/>
                </a:moveTo>
                <a:cubicBezTo>
                  <a:pt x="2778591" y="1009710"/>
                  <a:pt x="2769120" y="1013633"/>
                  <a:pt x="2761385" y="1021480"/>
                </a:cubicBezTo>
                <a:cubicBezTo>
                  <a:pt x="2753650" y="1029326"/>
                  <a:pt x="2749782" y="1038742"/>
                  <a:pt x="2749782" y="1049726"/>
                </a:cubicBezTo>
                <a:cubicBezTo>
                  <a:pt x="2749782" y="1060714"/>
                  <a:pt x="2753650" y="1069962"/>
                  <a:pt x="2761385" y="1077472"/>
                </a:cubicBezTo>
                <a:cubicBezTo>
                  <a:pt x="2769120" y="1084982"/>
                  <a:pt x="2778591" y="1088737"/>
                  <a:pt x="2789799" y="1088737"/>
                </a:cubicBezTo>
                <a:cubicBezTo>
                  <a:pt x="2800783" y="1088737"/>
                  <a:pt x="2810142" y="1084982"/>
                  <a:pt x="2817877" y="1077472"/>
                </a:cubicBezTo>
                <a:cubicBezTo>
                  <a:pt x="2825612" y="1069962"/>
                  <a:pt x="2829480" y="1060714"/>
                  <a:pt x="2829480" y="1049726"/>
                </a:cubicBezTo>
                <a:cubicBezTo>
                  <a:pt x="2829480" y="1038742"/>
                  <a:pt x="2825612" y="1029326"/>
                  <a:pt x="2817877" y="1021480"/>
                </a:cubicBezTo>
                <a:cubicBezTo>
                  <a:pt x="2810142" y="1013633"/>
                  <a:pt x="2800783" y="1009710"/>
                  <a:pt x="2789799" y="1009710"/>
                </a:cubicBezTo>
                <a:close/>
                <a:moveTo>
                  <a:pt x="7564446" y="906907"/>
                </a:moveTo>
                <a:lnTo>
                  <a:pt x="7564446" y="1082040"/>
                </a:lnTo>
                <a:lnTo>
                  <a:pt x="7636777" y="1082040"/>
                </a:lnTo>
                <a:lnTo>
                  <a:pt x="7636777" y="906907"/>
                </a:lnTo>
                <a:close/>
                <a:moveTo>
                  <a:pt x="5211771" y="906907"/>
                </a:moveTo>
                <a:lnTo>
                  <a:pt x="5211771" y="1082040"/>
                </a:lnTo>
                <a:lnTo>
                  <a:pt x="5284102" y="1082040"/>
                </a:lnTo>
                <a:lnTo>
                  <a:pt x="5284102" y="906907"/>
                </a:lnTo>
                <a:close/>
                <a:moveTo>
                  <a:pt x="3074302" y="836920"/>
                </a:moveTo>
                <a:lnTo>
                  <a:pt x="3196862" y="836920"/>
                </a:lnTo>
                <a:lnTo>
                  <a:pt x="3196862" y="1014398"/>
                </a:lnTo>
                <a:lnTo>
                  <a:pt x="3074302" y="1014398"/>
                </a:lnTo>
                <a:close/>
                <a:moveTo>
                  <a:pt x="7564446" y="769278"/>
                </a:moveTo>
                <a:lnTo>
                  <a:pt x="7564446" y="836920"/>
                </a:lnTo>
                <a:lnTo>
                  <a:pt x="7761346" y="836920"/>
                </a:lnTo>
                <a:lnTo>
                  <a:pt x="7761346" y="1082040"/>
                </a:lnTo>
                <a:lnTo>
                  <a:pt x="7834011" y="1082040"/>
                </a:lnTo>
                <a:lnTo>
                  <a:pt x="7834011" y="836585"/>
                </a:lnTo>
                <a:cubicBezTo>
                  <a:pt x="7834011" y="813368"/>
                  <a:pt x="7832560" y="797518"/>
                  <a:pt x="7829658" y="789035"/>
                </a:cubicBezTo>
                <a:cubicBezTo>
                  <a:pt x="7825193" y="775864"/>
                  <a:pt x="7815817" y="769278"/>
                  <a:pt x="7801529" y="769278"/>
                </a:cubicBezTo>
                <a:close/>
                <a:moveTo>
                  <a:pt x="6546909" y="769278"/>
                </a:moveTo>
                <a:lnTo>
                  <a:pt x="6546909" y="836920"/>
                </a:lnTo>
                <a:lnTo>
                  <a:pt x="6579725" y="836920"/>
                </a:lnTo>
                <a:lnTo>
                  <a:pt x="6564656" y="887417"/>
                </a:lnTo>
                <a:lnTo>
                  <a:pt x="6564656" y="1082040"/>
                </a:lnTo>
                <a:lnTo>
                  <a:pt x="6871585" y="1082040"/>
                </a:lnTo>
                <a:cubicBezTo>
                  <a:pt x="6887840" y="1082040"/>
                  <a:pt x="6902535" y="1077017"/>
                  <a:pt x="6915672" y="1066971"/>
                </a:cubicBezTo>
                <a:cubicBezTo>
                  <a:pt x="6930144" y="1056032"/>
                  <a:pt x="6939829" y="1040964"/>
                  <a:pt x="6944726" y="1021765"/>
                </a:cubicBezTo>
                <a:lnTo>
                  <a:pt x="6944726" y="797406"/>
                </a:lnTo>
                <a:cubicBezTo>
                  <a:pt x="6944726" y="783119"/>
                  <a:pt x="6940931" y="773743"/>
                  <a:pt x="6933341" y="769278"/>
                </a:cubicBezTo>
                <a:lnTo>
                  <a:pt x="6832212" y="769278"/>
                </a:lnTo>
                <a:lnTo>
                  <a:pt x="6832212" y="836920"/>
                </a:lnTo>
                <a:lnTo>
                  <a:pt x="6872396" y="836920"/>
                </a:lnTo>
                <a:lnTo>
                  <a:pt x="6872396" y="995384"/>
                </a:lnTo>
                <a:cubicBezTo>
                  <a:pt x="6872396" y="1008060"/>
                  <a:pt x="6866480" y="1014398"/>
                  <a:pt x="6854648" y="1014398"/>
                </a:cubicBezTo>
                <a:lnTo>
                  <a:pt x="6792363" y="1014398"/>
                </a:lnTo>
                <a:lnTo>
                  <a:pt x="6792363" y="797370"/>
                </a:lnTo>
                <a:cubicBezTo>
                  <a:pt x="6792363" y="783100"/>
                  <a:pt x="6788457" y="773736"/>
                  <a:pt x="6780643" y="769278"/>
                </a:cubicBezTo>
                <a:lnTo>
                  <a:pt x="6683868" y="769278"/>
                </a:lnTo>
                <a:lnTo>
                  <a:pt x="6683868" y="836920"/>
                </a:lnTo>
                <a:lnTo>
                  <a:pt x="6720033" y="836920"/>
                </a:lnTo>
                <a:lnTo>
                  <a:pt x="6720033" y="1014398"/>
                </a:lnTo>
                <a:lnTo>
                  <a:pt x="6636987" y="1014398"/>
                </a:lnTo>
                <a:lnTo>
                  <a:pt x="6636987" y="836920"/>
                </a:lnTo>
                <a:lnTo>
                  <a:pt x="6655069" y="836920"/>
                </a:lnTo>
                <a:cubicBezTo>
                  <a:pt x="6654623" y="829965"/>
                  <a:pt x="6654623" y="816841"/>
                  <a:pt x="6655069" y="797548"/>
                </a:cubicBezTo>
                <a:cubicBezTo>
                  <a:pt x="6655069" y="783187"/>
                  <a:pt x="6651150" y="773764"/>
                  <a:pt x="6643313" y="769278"/>
                </a:cubicBezTo>
                <a:close/>
                <a:moveTo>
                  <a:pt x="5727759" y="769278"/>
                </a:moveTo>
                <a:lnTo>
                  <a:pt x="5727759" y="836920"/>
                </a:lnTo>
                <a:lnTo>
                  <a:pt x="5760575" y="836920"/>
                </a:lnTo>
                <a:lnTo>
                  <a:pt x="5745506" y="887417"/>
                </a:lnTo>
                <a:lnTo>
                  <a:pt x="5745506" y="1082040"/>
                </a:lnTo>
                <a:lnTo>
                  <a:pt x="6052435" y="1082040"/>
                </a:lnTo>
                <a:cubicBezTo>
                  <a:pt x="6068690" y="1082040"/>
                  <a:pt x="6083385" y="1077017"/>
                  <a:pt x="6096522" y="1066971"/>
                </a:cubicBezTo>
                <a:cubicBezTo>
                  <a:pt x="6110994" y="1056032"/>
                  <a:pt x="6120679" y="1040964"/>
                  <a:pt x="6125576" y="1021765"/>
                </a:cubicBezTo>
                <a:lnTo>
                  <a:pt x="6125576" y="797406"/>
                </a:lnTo>
                <a:cubicBezTo>
                  <a:pt x="6125576" y="783119"/>
                  <a:pt x="6121781" y="773743"/>
                  <a:pt x="6114191" y="769278"/>
                </a:cubicBezTo>
                <a:lnTo>
                  <a:pt x="6013062" y="769278"/>
                </a:lnTo>
                <a:lnTo>
                  <a:pt x="6013062" y="836920"/>
                </a:lnTo>
                <a:lnTo>
                  <a:pt x="6053246" y="836920"/>
                </a:lnTo>
                <a:lnTo>
                  <a:pt x="6053246" y="995384"/>
                </a:lnTo>
                <a:cubicBezTo>
                  <a:pt x="6053246" y="1008060"/>
                  <a:pt x="6047330" y="1014398"/>
                  <a:pt x="6035498" y="1014398"/>
                </a:cubicBezTo>
                <a:lnTo>
                  <a:pt x="5973213" y="1014398"/>
                </a:lnTo>
                <a:lnTo>
                  <a:pt x="5973213" y="797370"/>
                </a:lnTo>
                <a:cubicBezTo>
                  <a:pt x="5973213" y="783100"/>
                  <a:pt x="5969307" y="773736"/>
                  <a:pt x="5961493" y="769278"/>
                </a:cubicBezTo>
                <a:lnTo>
                  <a:pt x="5864718" y="769278"/>
                </a:lnTo>
                <a:lnTo>
                  <a:pt x="5864718" y="836920"/>
                </a:lnTo>
                <a:lnTo>
                  <a:pt x="5900883" y="836920"/>
                </a:lnTo>
                <a:lnTo>
                  <a:pt x="5900883" y="1014398"/>
                </a:lnTo>
                <a:lnTo>
                  <a:pt x="5817837" y="1014398"/>
                </a:lnTo>
                <a:lnTo>
                  <a:pt x="5817837" y="836920"/>
                </a:lnTo>
                <a:lnTo>
                  <a:pt x="5835919" y="836920"/>
                </a:lnTo>
                <a:cubicBezTo>
                  <a:pt x="5835473" y="829965"/>
                  <a:pt x="5835473" y="816841"/>
                  <a:pt x="5835919" y="797548"/>
                </a:cubicBezTo>
                <a:cubicBezTo>
                  <a:pt x="5835919" y="783187"/>
                  <a:pt x="5832000" y="773764"/>
                  <a:pt x="5824163" y="769278"/>
                </a:cubicBezTo>
                <a:close/>
                <a:moveTo>
                  <a:pt x="5211771" y="769278"/>
                </a:moveTo>
                <a:lnTo>
                  <a:pt x="5211771" y="836920"/>
                </a:lnTo>
                <a:lnTo>
                  <a:pt x="5408671" y="836920"/>
                </a:lnTo>
                <a:lnTo>
                  <a:pt x="5408671" y="1082040"/>
                </a:lnTo>
                <a:lnTo>
                  <a:pt x="5481336" y="1082040"/>
                </a:lnTo>
                <a:lnTo>
                  <a:pt x="5481336" y="836585"/>
                </a:lnTo>
                <a:cubicBezTo>
                  <a:pt x="5481336" y="813368"/>
                  <a:pt x="5479885" y="797518"/>
                  <a:pt x="5476983" y="789035"/>
                </a:cubicBezTo>
                <a:cubicBezTo>
                  <a:pt x="5472518" y="775864"/>
                  <a:pt x="5463142" y="769278"/>
                  <a:pt x="5448855" y="769278"/>
                </a:cubicBezTo>
                <a:close/>
                <a:moveTo>
                  <a:pt x="4855849" y="769278"/>
                </a:moveTo>
                <a:lnTo>
                  <a:pt x="4906079" y="847971"/>
                </a:lnTo>
                <a:cubicBezTo>
                  <a:pt x="4873039" y="859977"/>
                  <a:pt x="4856519" y="883102"/>
                  <a:pt x="4856519" y="917345"/>
                </a:cubicBezTo>
                <a:cubicBezTo>
                  <a:pt x="4856519" y="923348"/>
                  <a:pt x="4858193" y="933242"/>
                  <a:pt x="4861542" y="947027"/>
                </a:cubicBezTo>
                <a:lnTo>
                  <a:pt x="4877186" y="1014398"/>
                </a:lnTo>
                <a:lnTo>
                  <a:pt x="4857162" y="1014398"/>
                </a:lnTo>
                <a:cubicBezTo>
                  <a:pt x="4852269" y="1014398"/>
                  <a:pt x="4849822" y="1022250"/>
                  <a:pt x="4849822" y="1037953"/>
                </a:cubicBezTo>
                <a:lnTo>
                  <a:pt x="4849822" y="1082040"/>
                </a:lnTo>
                <a:lnTo>
                  <a:pt x="4961666" y="1082040"/>
                </a:lnTo>
                <a:lnTo>
                  <a:pt x="4934542" y="953181"/>
                </a:lnTo>
                <a:lnTo>
                  <a:pt x="4928180" y="923053"/>
                </a:lnTo>
                <a:cubicBezTo>
                  <a:pt x="4928180" y="918815"/>
                  <a:pt x="4929895" y="914576"/>
                  <a:pt x="4933326" y="910336"/>
                </a:cubicBezTo>
                <a:cubicBezTo>
                  <a:pt x="4936756" y="906096"/>
                  <a:pt x="4939729" y="903977"/>
                  <a:pt x="4942244" y="903977"/>
                </a:cubicBezTo>
                <a:lnTo>
                  <a:pt x="5059111" y="1082040"/>
                </a:lnTo>
                <a:lnTo>
                  <a:pt x="5141822" y="1082040"/>
                </a:lnTo>
                <a:lnTo>
                  <a:pt x="5067148" y="964022"/>
                </a:lnTo>
                <a:cubicBezTo>
                  <a:pt x="5112466" y="924316"/>
                  <a:pt x="5135125" y="887509"/>
                  <a:pt x="5135125" y="853601"/>
                </a:cubicBezTo>
                <a:lnTo>
                  <a:pt x="5135125" y="817127"/>
                </a:lnTo>
                <a:cubicBezTo>
                  <a:pt x="5135125" y="791252"/>
                  <a:pt x="5127758" y="775302"/>
                  <a:pt x="5113024" y="769278"/>
                </a:cubicBezTo>
                <a:lnTo>
                  <a:pt x="5035001" y="769278"/>
                </a:lnTo>
                <a:lnTo>
                  <a:pt x="5035001" y="836920"/>
                </a:lnTo>
                <a:lnTo>
                  <a:pt x="5065473" y="836920"/>
                </a:lnTo>
                <a:lnTo>
                  <a:pt x="5065473" y="857938"/>
                </a:lnTo>
                <a:cubicBezTo>
                  <a:pt x="5065473" y="883070"/>
                  <a:pt x="5054311" y="899306"/>
                  <a:pt x="5031987" y="906645"/>
                </a:cubicBezTo>
                <a:lnTo>
                  <a:pt x="4949946" y="783012"/>
                </a:lnTo>
                <a:cubicBezTo>
                  <a:pt x="4945481" y="776535"/>
                  <a:pt x="4942355" y="772738"/>
                  <a:pt x="4940570" y="771622"/>
                </a:cubicBezTo>
                <a:cubicBezTo>
                  <a:pt x="4938114" y="770059"/>
                  <a:pt x="4932756" y="769278"/>
                  <a:pt x="4924496" y="769278"/>
                </a:cubicBezTo>
                <a:close/>
                <a:moveTo>
                  <a:pt x="4365944" y="769278"/>
                </a:moveTo>
                <a:lnTo>
                  <a:pt x="4365944" y="836920"/>
                </a:lnTo>
                <a:lnTo>
                  <a:pt x="4406463" y="836920"/>
                </a:lnTo>
                <a:lnTo>
                  <a:pt x="4421532" y="1014398"/>
                </a:lnTo>
                <a:lnTo>
                  <a:pt x="4341499" y="1014398"/>
                </a:lnTo>
                <a:lnTo>
                  <a:pt x="4316050" y="1082040"/>
                </a:lnTo>
                <a:lnTo>
                  <a:pt x="4394408" y="1082040"/>
                </a:lnTo>
                <a:lnTo>
                  <a:pt x="4421532" y="1021765"/>
                </a:lnTo>
                <a:lnTo>
                  <a:pt x="4444302" y="1082040"/>
                </a:lnTo>
                <a:lnTo>
                  <a:pt x="4496541" y="1082040"/>
                </a:lnTo>
                <a:lnTo>
                  <a:pt x="4470422" y="780328"/>
                </a:lnTo>
                <a:cubicBezTo>
                  <a:pt x="4469748" y="772961"/>
                  <a:pt x="4464933" y="769278"/>
                  <a:pt x="4455975" y="769278"/>
                </a:cubicBezTo>
                <a:close/>
                <a:moveTo>
                  <a:pt x="4149622" y="769278"/>
                </a:moveTo>
                <a:lnTo>
                  <a:pt x="4149622" y="836920"/>
                </a:lnTo>
                <a:lnTo>
                  <a:pt x="4193155" y="836920"/>
                </a:lnTo>
                <a:lnTo>
                  <a:pt x="4193155" y="1082040"/>
                </a:lnTo>
                <a:lnTo>
                  <a:pt x="4265485" y="1082040"/>
                </a:lnTo>
                <a:lnTo>
                  <a:pt x="4265485" y="797406"/>
                </a:lnTo>
                <a:cubicBezTo>
                  <a:pt x="4265485" y="791379"/>
                  <a:pt x="4263923" y="785463"/>
                  <a:pt x="4260797" y="779659"/>
                </a:cubicBezTo>
                <a:cubicBezTo>
                  <a:pt x="4257002" y="772738"/>
                  <a:pt x="4252091" y="769278"/>
                  <a:pt x="4246063" y="769278"/>
                </a:cubicBezTo>
                <a:close/>
                <a:moveTo>
                  <a:pt x="3858849" y="769278"/>
                </a:moveTo>
                <a:lnTo>
                  <a:pt x="3858849" y="836920"/>
                </a:lnTo>
                <a:lnTo>
                  <a:pt x="4021928" y="836920"/>
                </a:lnTo>
                <a:lnTo>
                  <a:pt x="4021928" y="1082040"/>
                </a:lnTo>
                <a:lnTo>
                  <a:pt x="4094258" y="1082040"/>
                </a:lnTo>
                <a:lnTo>
                  <a:pt x="4094258" y="836585"/>
                </a:lnTo>
                <a:cubicBezTo>
                  <a:pt x="4094258" y="813368"/>
                  <a:pt x="4092807" y="797518"/>
                  <a:pt x="4089905" y="789035"/>
                </a:cubicBezTo>
                <a:cubicBezTo>
                  <a:pt x="4085440" y="775864"/>
                  <a:pt x="4076176" y="769278"/>
                  <a:pt x="4062111" y="769278"/>
                </a:cubicBezTo>
                <a:close/>
                <a:moveTo>
                  <a:pt x="3688739" y="769278"/>
                </a:moveTo>
                <a:lnTo>
                  <a:pt x="3688739" y="836920"/>
                </a:lnTo>
                <a:lnTo>
                  <a:pt x="3734615" y="836920"/>
                </a:lnTo>
                <a:lnTo>
                  <a:pt x="3734615" y="916618"/>
                </a:lnTo>
                <a:lnTo>
                  <a:pt x="3808285" y="916618"/>
                </a:lnTo>
                <a:lnTo>
                  <a:pt x="3808285" y="792049"/>
                </a:lnTo>
                <a:cubicBezTo>
                  <a:pt x="3808285" y="776868"/>
                  <a:pt x="3802034" y="769278"/>
                  <a:pt x="3789533" y="769278"/>
                </a:cubicBezTo>
                <a:close/>
                <a:moveTo>
                  <a:pt x="3361950" y="769278"/>
                </a:moveTo>
                <a:lnTo>
                  <a:pt x="3361950" y="836920"/>
                </a:lnTo>
                <a:lnTo>
                  <a:pt x="3390748" y="836920"/>
                </a:lnTo>
                <a:lnTo>
                  <a:pt x="3366638" y="894967"/>
                </a:lnTo>
                <a:lnTo>
                  <a:pt x="3366638" y="1014398"/>
                </a:lnTo>
                <a:lnTo>
                  <a:pt x="3334491" y="1014398"/>
                </a:lnTo>
                <a:lnTo>
                  <a:pt x="3334491" y="1082040"/>
                </a:lnTo>
                <a:lnTo>
                  <a:pt x="3438968" y="1082040"/>
                </a:lnTo>
                <a:lnTo>
                  <a:pt x="3438968" y="836920"/>
                </a:lnTo>
                <a:lnTo>
                  <a:pt x="3563872" y="836920"/>
                </a:lnTo>
                <a:lnTo>
                  <a:pt x="3563872" y="1082040"/>
                </a:lnTo>
                <a:lnTo>
                  <a:pt x="3636203" y="1082040"/>
                </a:lnTo>
                <a:lnTo>
                  <a:pt x="3636203" y="811136"/>
                </a:lnTo>
                <a:cubicBezTo>
                  <a:pt x="3636203" y="783230"/>
                  <a:pt x="3625264" y="769278"/>
                  <a:pt x="3603386" y="769278"/>
                </a:cubicBezTo>
                <a:close/>
                <a:moveTo>
                  <a:pt x="2993600" y="769278"/>
                </a:moveTo>
                <a:lnTo>
                  <a:pt x="2993600" y="836920"/>
                </a:lnTo>
                <a:lnTo>
                  <a:pt x="3017710" y="836920"/>
                </a:lnTo>
                <a:lnTo>
                  <a:pt x="3001972" y="884743"/>
                </a:lnTo>
                <a:lnTo>
                  <a:pt x="3001972" y="1082040"/>
                </a:lnTo>
                <a:lnTo>
                  <a:pt x="3269193" y="1082040"/>
                </a:lnTo>
                <a:lnTo>
                  <a:pt x="3269193" y="808457"/>
                </a:lnTo>
                <a:cubicBezTo>
                  <a:pt x="3269193" y="797518"/>
                  <a:pt x="3264672" y="788253"/>
                  <a:pt x="3255631" y="780663"/>
                </a:cubicBezTo>
                <a:cubicBezTo>
                  <a:pt x="3246589" y="773073"/>
                  <a:pt x="3236488" y="769278"/>
                  <a:pt x="3225325" y="769278"/>
                </a:cubicBezTo>
                <a:close/>
                <a:moveTo>
                  <a:pt x="8069754" y="763250"/>
                </a:moveTo>
                <a:cubicBezTo>
                  <a:pt x="8032920" y="763250"/>
                  <a:pt x="8005238" y="773519"/>
                  <a:pt x="7986708" y="794058"/>
                </a:cubicBezTo>
                <a:cubicBezTo>
                  <a:pt x="7982467" y="783565"/>
                  <a:pt x="7975658" y="775305"/>
                  <a:pt x="7966282" y="769278"/>
                </a:cubicBezTo>
                <a:lnTo>
                  <a:pt x="7895626" y="769278"/>
                </a:lnTo>
                <a:lnTo>
                  <a:pt x="7895626" y="836920"/>
                </a:lnTo>
                <a:lnTo>
                  <a:pt x="7939493" y="836920"/>
                </a:lnTo>
                <a:cubicBezTo>
                  <a:pt x="7926322" y="860106"/>
                  <a:pt x="7919736" y="876715"/>
                  <a:pt x="7919736" y="886747"/>
                </a:cubicBezTo>
                <a:lnTo>
                  <a:pt x="7919736" y="1082040"/>
                </a:lnTo>
                <a:lnTo>
                  <a:pt x="7992066" y="1082040"/>
                </a:lnTo>
                <a:lnTo>
                  <a:pt x="7992066" y="886742"/>
                </a:lnTo>
                <a:cubicBezTo>
                  <a:pt x="7992066" y="868903"/>
                  <a:pt x="7999470" y="854633"/>
                  <a:pt x="8014278" y="843931"/>
                </a:cubicBezTo>
                <a:cubicBezTo>
                  <a:pt x="8026845" y="834569"/>
                  <a:pt x="8041431" y="829888"/>
                  <a:pt x="8058034" y="829888"/>
                </a:cubicBezTo>
                <a:cubicBezTo>
                  <a:pt x="8095728" y="829888"/>
                  <a:pt x="8118052" y="844235"/>
                  <a:pt x="8125007" y="872929"/>
                </a:cubicBezTo>
                <a:lnTo>
                  <a:pt x="8125007" y="1014398"/>
                </a:lnTo>
                <a:lnTo>
                  <a:pt x="8035264" y="1014398"/>
                </a:lnTo>
                <a:lnTo>
                  <a:pt x="8035264" y="1082040"/>
                </a:lnTo>
                <a:lnTo>
                  <a:pt x="8197338" y="1082040"/>
                </a:lnTo>
                <a:lnTo>
                  <a:pt x="8197338" y="877104"/>
                </a:lnTo>
                <a:cubicBezTo>
                  <a:pt x="8193542" y="842055"/>
                  <a:pt x="8180092" y="814317"/>
                  <a:pt x="8156986" y="793890"/>
                </a:cubicBezTo>
                <a:cubicBezTo>
                  <a:pt x="8133881" y="773464"/>
                  <a:pt x="8104804" y="763250"/>
                  <a:pt x="8069754" y="763250"/>
                </a:cubicBezTo>
                <a:close/>
                <a:moveTo>
                  <a:pt x="7183930" y="763250"/>
                </a:moveTo>
                <a:cubicBezTo>
                  <a:pt x="7147095" y="763250"/>
                  <a:pt x="7119413" y="773519"/>
                  <a:pt x="7100884" y="794058"/>
                </a:cubicBezTo>
                <a:cubicBezTo>
                  <a:pt x="7096643" y="783565"/>
                  <a:pt x="7089834" y="775305"/>
                  <a:pt x="7080458" y="769278"/>
                </a:cubicBezTo>
                <a:lnTo>
                  <a:pt x="7009801" y="769278"/>
                </a:lnTo>
                <a:lnTo>
                  <a:pt x="7009801" y="836920"/>
                </a:lnTo>
                <a:lnTo>
                  <a:pt x="7053668" y="836920"/>
                </a:lnTo>
                <a:cubicBezTo>
                  <a:pt x="7040497" y="860106"/>
                  <a:pt x="7033912" y="876715"/>
                  <a:pt x="7033912" y="886747"/>
                </a:cubicBezTo>
                <a:lnTo>
                  <a:pt x="7033912" y="1082040"/>
                </a:lnTo>
                <a:lnTo>
                  <a:pt x="7106242" y="1082040"/>
                </a:lnTo>
                <a:lnTo>
                  <a:pt x="7106242" y="886742"/>
                </a:lnTo>
                <a:cubicBezTo>
                  <a:pt x="7106242" y="868903"/>
                  <a:pt x="7113646" y="854633"/>
                  <a:pt x="7128453" y="843931"/>
                </a:cubicBezTo>
                <a:cubicBezTo>
                  <a:pt x="7141021" y="834569"/>
                  <a:pt x="7155606" y="829888"/>
                  <a:pt x="7172210" y="829888"/>
                </a:cubicBezTo>
                <a:cubicBezTo>
                  <a:pt x="7209903" y="829888"/>
                  <a:pt x="7232227" y="844235"/>
                  <a:pt x="7239183" y="872929"/>
                </a:cubicBezTo>
                <a:lnTo>
                  <a:pt x="7239183" y="1014398"/>
                </a:lnTo>
                <a:lnTo>
                  <a:pt x="7149439" y="1014398"/>
                </a:lnTo>
                <a:lnTo>
                  <a:pt x="7149439" y="1082040"/>
                </a:lnTo>
                <a:lnTo>
                  <a:pt x="7311513" y="1082040"/>
                </a:lnTo>
                <a:lnTo>
                  <a:pt x="7311513" y="877104"/>
                </a:lnTo>
                <a:cubicBezTo>
                  <a:pt x="7307718" y="842055"/>
                  <a:pt x="7294268" y="814317"/>
                  <a:pt x="7271162" y="793890"/>
                </a:cubicBezTo>
                <a:cubicBezTo>
                  <a:pt x="7248057" y="773464"/>
                  <a:pt x="7218979" y="763250"/>
                  <a:pt x="7183930" y="763250"/>
                </a:cubicBezTo>
                <a:close/>
                <a:moveTo>
                  <a:pt x="6364780" y="763250"/>
                </a:moveTo>
                <a:cubicBezTo>
                  <a:pt x="6327945" y="763250"/>
                  <a:pt x="6300263" y="773519"/>
                  <a:pt x="6281734" y="794058"/>
                </a:cubicBezTo>
                <a:cubicBezTo>
                  <a:pt x="6277492" y="783565"/>
                  <a:pt x="6270684" y="775305"/>
                  <a:pt x="6261307" y="769278"/>
                </a:cubicBezTo>
                <a:lnTo>
                  <a:pt x="6190651" y="769278"/>
                </a:lnTo>
                <a:lnTo>
                  <a:pt x="6190651" y="836920"/>
                </a:lnTo>
                <a:lnTo>
                  <a:pt x="6234518" y="836920"/>
                </a:lnTo>
                <a:cubicBezTo>
                  <a:pt x="6221347" y="860106"/>
                  <a:pt x="6214761" y="876715"/>
                  <a:pt x="6214761" y="886747"/>
                </a:cubicBezTo>
                <a:lnTo>
                  <a:pt x="6214761" y="1082040"/>
                </a:lnTo>
                <a:lnTo>
                  <a:pt x="6287092" y="1082040"/>
                </a:lnTo>
                <a:lnTo>
                  <a:pt x="6287092" y="886742"/>
                </a:lnTo>
                <a:cubicBezTo>
                  <a:pt x="6287092" y="868903"/>
                  <a:pt x="6294495" y="854633"/>
                  <a:pt x="6309303" y="843931"/>
                </a:cubicBezTo>
                <a:cubicBezTo>
                  <a:pt x="6321871" y="834569"/>
                  <a:pt x="6336456" y="829888"/>
                  <a:pt x="6353060" y="829888"/>
                </a:cubicBezTo>
                <a:cubicBezTo>
                  <a:pt x="6390753" y="829888"/>
                  <a:pt x="6413077" y="844235"/>
                  <a:pt x="6420033" y="872929"/>
                </a:cubicBezTo>
                <a:lnTo>
                  <a:pt x="6420033" y="1014398"/>
                </a:lnTo>
                <a:lnTo>
                  <a:pt x="6330289" y="1014398"/>
                </a:lnTo>
                <a:lnTo>
                  <a:pt x="6330289" y="1082040"/>
                </a:lnTo>
                <a:lnTo>
                  <a:pt x="6492363" y="1082040"/>
                </a:lnTo>
                <a:lnTo>
                  <a:pt x="6492363" y="877104"/>
                </a:lnTo>
                <a:cubicBezTo>
                  <a:pt x="6488568" y="842055"/>
                  <a:pt x="6475118" y="814317"/>
                  <a:pt x="6452012" y="793890"/>
                </a:cubicBezTo>
                <a:cubicBezTo>
                  <a:pt x="6428906" y="773464"/>
                  <a:pt x="6399829" y="763250"/>
                  <a:pt x="6364780" y="763250"/>
                </a:cubicBezTo>
                <a:close/>
                <a:moveTo>
                  <a:pt x="2784441" y="759567"/>
                </a:moveTo>
                <a:cubicBezTo>
                  <a:pt x="2753588" y="759567"/>
                  <a:pt x="2727430" y="769532"/>
                  <a:pt x="2705968" y="789464"/>
                </a:cubicBezTo>
                <a:cubicBezTo>
                  <a:pt x="2686294" y="807602"/>
                  <a:pt x="2673552" y="830891"/>
                  <a:pt x="2667741" y="859330"/>
                </a:cubicBezTo>
                <a:lnTo>
                  <a:pt x="2737392" y="868397"/>
                </a:lnTo>
                <a:cubicBezTo>
                  <a:pt x="2738728" y="857459"/>
                  <a:pt x="2744179" y="847747"/>
                  <a:pt x="2753743" y="839264"/>
                </a:cubicBezTo>
                <a:cubicBezTo>
                  <a:pt x="2763308" y="830781"/>
                  <a:pt x="2773540" y="826539"/>
                  <a:pt x="2784441" y="826539"/>
                </a:cubicBezTo>
                <a:cubicBezTo>
                  <a:pt x="2796673" y="826539"/>
                  <a:pt x="2807461" y="831155"/>
                  <a:pt x="2816805" y="840387"/>
                </a:cubicBezTo>
                <a:cubicBezTo>
                  <a:pt x="2826148" y="849618"/>
                  <a:pt x="2830819" y="860685"/>
                  <a:pt x="2830819" y="873588"/>
                </a:cubicBezTo>
                <a:cubicBezTo>
                  <a:pt x="2830819" y="886490"/>
                  <a:pt x="2826334" y="897502"/>
                  <a:pt x="2817365" y="906622"/>
                </a:cubicBezTo>
                <a:cubicBezTo>
                  <a:pt x="2808395" y="915741"/>
                  <a:pt x="2797295" y="920301"/>
                  <a:pt x="2784064" y="920301"/>
                </a:cubicBezTo>
                <a:cubicBezTo>
                  <a:pt x="2777335" y="920301"/>
                  <a:pt x="2767917" y="917734"/>
                  <a:pt x="2755810" y="912599"/>
                </a:cubicBezTo>
                <a:lnTo>
                  <a:pt x="2755810" y="994641"/>
                </a:lnTo>
                <a:lnTo>
                  <a:pt x="2823452" y="994641"/>
                </a:lnTo>
                <a:lnTo>
                  <a:pt x="2823452" y="976893"/>
                </a:lnTo>
                <a:cubicBezTo>
                  <a:pt x="2839596" y="976893"/>
                  <a:pt x="2855514" y="969514"/>
                  <a:pt x="2871207" y="954755"/>
                </a:cubicBezTo>
                <a:cubicBezTo>
                  <a:pt x="2892056" y="935306"/>
                  <a:pt x="2902480" y="908028"/>
                  <a:pt x="2902480" y="872923"/>
                </a:cubicBezTo>
                <a:cubicBezTo>
                  <a:pt x="2902480" y="840058"/>
                  <a:pt x="2891525" y="812949"/>
                  <a:pt x="2869616" y="791596"/>
                </a:cubicBezTo>
                <a:cubicBezTo>
                  <a:pt x="2847707" y="770243"/>
                  <a:pt x="2819315" y="759567"/>
                  <a:pt x="2784441" y="759567"/>
                </a:cubicBezTo>
                <a:close/>
                <a:moveTo>
                  <a:pt x="8248534" y="704314"/>
                </a:moveTo>
                <a:lnTo>
                  <a:pt x="8248534" y="836920"/>
                </a:lnTo>
                <a:lnTo>
                  <a:pt x="8413622" y="836920"/>
                </a:lnTo>
                <a:lnTo>
                  <a:pt x="8413622" y="967360"/>
                </a:lnTo>
                <a:cubicBezTo>
                  <a:pt x="8413622" y="998718"/>
                  <a:pt x="8392001" y="1014398"/>
                  <a:pt x="8348758" y="1014398"/>
                </a:cubicBezTo>
                <a:lnTo>
                  <a:pt x="8321870" y="1014398"/>
                </a:lnTo>
                <a:lnTo>
                  <a:pt x="8321870" y="1082040"/>
                </a:lnTo>
                <a:lnTo>
                  <a:pt x="8348658" y="1082040"/>
                </a:lnTo>
                <a:cubicBezTo>
                  <a:pt x="8395986" y="1082040"/>
                  <a:pt x="8432040" y="1069539"/>
                  <a:pt x="8456820" y="1044535"/>
                </a:cubicBezTo>
                <a:cubicBezTo>
                  <a:pt x="8476242" y="1024667"/>
                  <a:pt x="8485952" y="1001003"/>
                  <a:pt x="8485952" y="973544"/>
                </a:cubicBezTo>
                <a:lnTo>
                  <a:pt x="8485952" y="794727"/>
                </a:lnTo>
                <a:cubicBezTo>
                  <a:pt x="8485952" y="777761"/>
                  <a:pt x="8478795" y="769278"/>
                  <a:pt x="8464480" y="769278"/>
                </a:cubicBezTo>
                <a:lnTo>
                  <a:pt x="8318186" y="769278"/>
                </a:lnTo>
                <a:lnTo>
                  <a:pt x="8318186" y="704314"/>
                </a:lnTo>
                <a:close/>
                <a:moveTo>
                  <a:pt x="4543310" y="704314"/>
                </a:moveTo>
                <a:lnTo>
                  <a:pt x="4543310" y="836920"/>
                </a:lnTo>
                <a:lnTo>
                  <a:pt x="4708398" y="836920"/>
                </a:lnTo>
                <a:lnTo>
                  <a:pt x="4708398" y="967360"/>
                </a:lnTo>
                <a:cubicBezTo>
                  <a:pt x="4708398" y="998718"/>
                  <a:pt x="4686776" y="1014398"/>
                  <a:pt x="4643534" y="1014398"/>
                </a:cubicBezTo>
                <a:lnTo>
                  <a:pt x="4616645" y="1014398"/>
                </a:lnTo>
                <a:lnTo>
                  <a:pt x="4616645" y="1082040"/>
                </a:lnTo>
                <a:lnTo>
                  <a:pt x="4643434" y="1082040"/>
                </a:lnTo>
                <a:cubicBezTo>
                  <a:pt x="4690762" y="1082040"/>
                  <a:pt x="4726815" y="1069539"/>
                  <a:pt x="4751595" y="1044535"/>
                </a:cubicBezTo>
                <a:cubicBezTo>
                  <a:pt x="4771017" y="1024667"/>
                  <a:pt x="4780728" y="1001003"/>
                  <a:pt x="4780728" y="973544"/>
                </a:cubicBezTo>
                <a:lnTo>
                  <a:pt x="4780728" y="794727"/>
                </a:lnTo>
                <a:cubicBezTo>
                  <a:pt x="4780728" y="777761"/>
                  <a:pt x="4773570" y="769278"/>
                  <a:pt x="4759255" y="769278"/>
                </a:cubicBezTo>
                <a:lnTo>
                  <a:pt x="4612962" y="769278"/>
                </a:lnTo>
                <a:lnTo>
                  <a:pt x="4612962" y="704314"/>
                </a:lnTo>
                <a:close/>
                <a:moveTo>
                  <a:pt x="997393" y="0"/>
                </a:moveTo>
                <a:lnTo>
                  <a:pt x="10158287" y="0"/>
                </a:lnTo>
                <a:cubicBezTo>
                  <a:pt x="10709132" y="0"/>
                  <a:pt x="11155680" y="446548"/>
                  <a:pt x="11155680" y="997393"/>
                </a:cubicBezTo>
                <a:lnTo>
                  <a:pt x="11155680" y="4986847"/>
                </a:lnTo>
                <a:cubicBezTo>
                  <a:pt x="11155680" y="5537692"/>
                  <a:pt x="10709132" y="5984240"/>
                  <a:pt x="10158287" y="5984240"/>
                </a:cubicBezTo>
                <a:lnTo>
                  <a:pt x="997393" y="5984240"/>
                </a:lnTo>
                <a:cubicBezTo>
                  <a:pt x="446548" y="5984240"/>
                  <a:pt x="0" y="5537692"/>
                  <a:pt x="0" y="4986847"/>
                </a:cubicBezTo>
                <a:lnTo>
                  <a:pt x="0" y="997393"/>
                </a:lnTo>
                <a:cubicBezTo>
                  <a:pt x="0" y="446548"/>
                  <a:pt x="446548" y="0"/>
                  <a:pt x="997393" y="0"/>
                </a:cubicBezTo>
                <a:close/>
              </a:path>
            </a:pathLst>
          </a:custGeom>
          <a:solidFill>
            <a:schemeClr val="bg1">
              <a:alpha val="8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he-IL" sz="2400" dirty="0">
              <a:latin typeface="Aharoni" panose="02010803020104030203" pitchFamily="2" charset="-79"/>
              <a:cs typeface="Aharoni" panose="02010803020104030203" pitchFamily="2" charset="-79"/>
            </a:endParaRPr>
          </a:p>
        </p:txBody>
      </p:sp>
      <p:sp>
        <p:nvSpPr>
          <p:cNvPr id="15" name="בועת מחשבה: ענן 14">
            <a:extLst>
              <a:ext uri="{FF2B5EF4-FFF2-40B4-BE49-F238E27FC236}">
                <a16:creationId xmlns:a16="http://schemas.microsoft.com/office/drawing/2014/main" id="{C3B2C1F9-84FD-4E20-8DB5-AA2EA9816C12}"/>
              </a:ext>
            </a:extLst>
          </p:cNvPr>
          <p:cNvSpPr/>
          <p:nvPr/>
        </p:nvSpPr>
        <p:spPr>
          <a:xfrm>
            <a:off x="840827" y="546562"/>
            <a:ext cx="1786759" cy="1177158"/>
          </a:xfrm>
          <a:prstGeom prst="cloudCallout">
            <a:avLst>
              <a:gd name="adj1" fmla="val 52697"/>
              <a:gd name="adj2" fmla="val 56250"/>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104497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2113718" y="821208"/>
            <a:ext cx="7964563"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האלגוריתם כשיטה לחישוב נגזרת</a:t>
            </a:r>
          </a:p>
        </p:txBody>
      </p:sp>
      <p:sp>
        <p:nvSpPr>
          <p:cNvPr id="4" name="תיבת טקסט 3">
            <a:extLst>
              <a:ext uri="{FF2B5EF4-FFF2-40B4-BE49-F238E27FC236}">
                <a16:creationId xmlns:a16="http://schemas.microsoft.com/office/drawing/2014/main" id="{C9A5C2D6-A373-47DF-B0FD-5CAC57C39C3B}"/>
              </a:ext>
            </a:extLst>
          </p:cNvPr>
          <p:cNvSpPr txBox="1"/>
          <p:nvPr/>
        </p:nvSpPr>
        <p:spPr>
          <a:xfrm>
            <a:off x="1196120" y="1931055"/>
            <a:ext cx="9799757" cy="3016210"/>
          </a:xfrm>
          <a:prstGeom prst="rect">
            <a:avLst/>
          </a:prstGeom>
          <a:noFill/>
        </p:spPr>
        <p:txBody>
          <a:bodyPr wrap="square" rtlCol="1">
            <a:spAutoFit/>
          </a:bodyPr>
          <a:lstStyle/>
          <a:p>
            <a:r>
              <a:rPr lang="he-IL" sz="2800" b="1" dirty="0">
                <a:latin typeface="Aharoni" panose="02010803020104030203" pitchFamily="2" charset="-79"/>
                <a:cs typeface="Aharoni" panose="02010803020104030203" pitchFamily="2" charset="-79"/>
              </a:rPr>
              <a:t>אקסטרפולציה של ריצ'רדסון מאפשרת לנו לשפר משמעותית את דיוק חישוב הנגזרת הנומרית. </a:t>
            </a:r>
          </a:p>
          <a:p>
            <a:endParaRPr lang="he-IL" sz="1100" b="1" dirty="0">
              <a:latin typeface="Aharoni" panose="02010803020104030203" pitchFamily="2" charset="-79"/>
              <a:cs typeface="Aharoni" panose="02010803020104030203" pitchFamily="2" charset="-79"/>
            </a:endParaRPr>
          </a:p>
          <a:p>
            <a:r>
              <a:rPr lang="he-IL" sz="2800" b="1" dirty="0">
                <a:latin typeface="Aharoni" panose="02010803020104030203" pitchFamily="2" charset="-79"/>
                <a:cs typeface="Aharoni" panose="02010803020104030203" pitchFamily="2" charset="-79"/>
              </a:rPr>
              <a:t>היא עושה זאת על ידי ניצול העובדה שהשגיאה בקירוב הנגזרת תלויה בגודל הצעד שבו אנו מחשבים את מנת ההפרשים.</a:t>
            </a:r>
          </a:p>
          <a:p>
            <a:endParaRPr lang="he-IL" sz="1100" b="1" dirty="0">
              <a:latin typeface="Aharoni" panose="02010803020104030203" pitchFamily="2" charset="-79"/>
              <a:cs typeface="Aharoni" panose="02010803020104030203" pitchFamily="2" charset="-79"/>
            </a:endParaRPr>
          </a:p>
          <a:p>
            <a:r>
              <a:rPr lang="he-IL" sz="2800" b="1" dirty="0">
                <a:latin typeface="Aharoni" panose="02010803020104030203" pitchFamily="2" charset="-79"/>
                <a:cs typeface="Aharoni" panose="02010803020104030203" pitchFamily="2" charset="-79"/>
              </a:rPr>
              <a:t>האלגוריתם שלנו, מחשב את מנת ההפרשים עבור גדלי צעדים שונים, החל מגודל צעד התחלתי שנקבע, ומחלק אותו בחצי בכל </a:t>
            </a:r>
            <a:r>
              <a:rPr lang="he-IL" sz="2800" b="1" dirty="0" err="1">
                <a:latin typeface="Aharoni" panose="02010803020104030203" pitchFamily="2" charset="-79"/>
                <a:cs typeface="Aharoni" panose="02010803020104030203" pitchFamily="2" charset="-79"/>
              </a:rPr>
              <a:t>איטרציה</a:t>
            </a:r>
            <a:r>
              <a:rPr lang="he-IL" sz="2800" b="1" dirty="0">
                <a:latin typeface="Aharoni" panose="02010803020104030203" pitchFamily="2" charset="-79"/>
                <a:cs typeface="Aharoni" panose="02010803020104030203" pitchFamily="2" charset="-79"/>
              </a:rPr>
              <a:t>.</a:t>
            </a:r>
          </a:p>
        </p:txBody>
      </p:sp>
      <p:sp>
        <p:nvSpPr>
          <p:cNvPr id="7" name="תיבת טקסט 6">
            <a:extLst>
              <a:ext uri="{FF2B5EF4-FFF2-40B4-BE49-F238E27FC236}">
                <a16:creationId xmlns:a16="http://schemas.microsoft.com/office/drawing/2014/main" id="{E08EC594-CF9B-417A-9EFC-19A3D5E5914E}"/>
              </a:ext>
            </a:extLst>
          </p:cNvPr>
          <p:cNvSpPr txBox="1"/>
          <p:nvPr/>
        </p:nvSpPr>
        <p:spPr>
          <a:xfrm>
            <a:off x="2113719" y="811048"/>
            <a:ext cx="7964563" cy="923330"/>
          </a:xfrm>
          <a:prstGeom prst="rect">
            <a:avLst/>
          </a:prstGeom>
          <a:noFill/>
        </p:spPr>
        <p:txBody>
          <a:bodyPr wrap="square" rtlCol="1">
            <a:spAutoFit/>
          </a:bodyPr>
          <a:lstStyle/>
          <a:p>
            <a:r>
              <a:rPr lang="he-IL" sz="5400" b="1">
                <a:latin typeface="Aharoni" panose="02010803020104030203" pitchFamily="2" charset="-79"/>
                <a:cs typeface="Aharoni" panose="02010803020104030203" pitchFamily="2" charset="-79"/>
              </a:rPr>
              <a:t>האלגוריתם כשיטה לחישוב נגזרת</a:t>
            </a:r>
            <a:endParaRPr lang="he-IL" sz="5400" b="1" dirty="0">
              <a:latin typeface="Aharoni" panose="02010803020104030203" pitchFamily="2" charset="-79"/>
              <a:cs typeface="Aharoni" panose="02010803020104030203" pitchFamily="2" charset="-79"/>
            </a:endParaRPr>
          </a:p>
        </p:txBody>
      </p:sp>
      <p:sp>
        <p:nvSpPr>
          <p:cNvPr id="8" name="תיבת טקסט 7">
            <a:extLst>
              <a:ext uri="{FF2B5EF4-FFF2-40B4-BE49-F238E27FC236}">
                <a16:creationId xmlns:a16="http://schemas.microsoft.com/office/drawing/2014/main" id="{6D71D1F4-FA47-4F93-881F-4B6625AC6176}"/>
              </a:ext>
            </a:extLst>
          </p:cNvPr>
          <p:cNvSpPr txBox="1"/>
          <p:nvPr/>
        </p:nvSpPr>
        <p:spPr>
          <a:xfrm>
            <a:off x="1196121" y="1920895"/>
            <a:ext cx="9799757" cy="3016210"/>
          </a:xfrm>
          <a:prstGeom prst="rect">
            <a:avLst/>
          </a:prstGeom>
          <a:noFill/>
        </p:spPr>
        <p:txBody>
          <a:bodyPr wrap="square" rtlCol="1">
            <a:spAutoFit/>
          </a:bodyPr>
          <a:lstStyle/>
          <a:p>
            <a:r>
              <a:rPr lang="he-IL" sz="2800" b="1" dirty="0">
                <a:latin typeface="Aharoni" panose="02010803020104030203" pitchFamily="2" charset="-79"/>
                <a:cs typeface="Aharoni" panose="02010803020104030203" pitchFamily="2" charset="-79"/>
              </a:rPr>
              <a:t>אקסטרפולציה של ריצ'רדסון מאפשרת לנו לשפר משמעותית את דיוק חישוב הנגזרת הנומרית. </a:t>
            </a:r>
          </a:p>
          <a:p>
            <a:endParaRPr lang="he-IL" sz="1100" b="1" dirty="0">
              <a:latin typeface="Aharoni" panose="02010803020104030203" pitchFamily="2" charset="-79"/>
              <a:cs typeface="Aharoni" panose="02010803020104030203" pitchFamily="2" charset="-79"/>
            </a:endParaRPr>
          </a:p>
          <a:p>
            <a:r>
              <a:rPr lang="he-IL" sz="2800" b="1" dirty="0">
                <a:latin typeface="Aharoni" panose="02010803020104030203" pitchFamily="2" charset="-79"/>
                <a:cs typeface="Aharoni" panose="02010803020104030203" pitchFamily="2" charset="-79"/>
              </a:rPr>
              <a:t>היא עושה זאת על ידי ניצול העובדה שהשגיאה בקירוב הנגזרת תלויה בגודל הצעד שבו אנו מחשבים את מנת ההפרשים.</a:t>
            </a:r>
          </a:p>
          <a:p>
            <a:endParaRPr lang="he-IL" sz="1100" b="1" dirty="0">
              <a:latin typeface="Aharoni" panose="02010803020104030203" pitchFamily="2" charset="-79"/>
              <a:cs typeface="Aharoni" panose="02010803020104030203" pitchFamily="2" charset="-79"/>
            </a:endParaRPr>
          </a:p>
          <a:p>
            <a:r>
              <a:rPr lang="he-IL" sz="2800" b="1" dirty="0">
                <a:latin typeface="Aharoni" panose="02010803020104030203" pitchFamily="2" charset="-79"/>
                <a:cs typeface="Aharoni" panose="02010803020104030203" pitchFamily="2" charset="-79"/>
              </a:rPr>
              <a:t>האלגוריתם שלנו, מחשב את מנת ההפרשים עבור גדלי צעדים שונים, החל מגודל צעד התחלתי שנקבע, ומחלק אותו בחצי בכל </a:t>
            </a:r>
            <a:r>
              <a:rPr lang="he-IL" sz="2800" b="1" dirty="0" err="1">
                <a:latin typeface="Aharoni" panose="02010803020104030203" pitchFamily="2" charset="-79"/>
                <a:cs typeface="Aharoni" panose="02010803020104030203" pitchFamily="2" charset="-79"/>
              </a:rPr>
              <a:t>איטרציה</a:t>
            </a:r>
            <a:r>
              <a:rPr lang="he-IL" sz="2800" b="1" dirty="0">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115141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3688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2791635" y="698178"/>
            <a:ext cx="6608730"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מה הכוונה מנת ההפרשים?</a:t>
            </a:r>
          </a:p>
        </p:txBody>
      </p:sp>
      <p:sp>
        <p:nvSpPr>
          <p:cNvPr id="3" name="תיבת טקסט 2">
            <a:extLst>
              <a:ext uri="{FF2B5EF4-FFF2-40B4-BE49-F238E27FC236}">
                <a16:creationId xmlns:a16="http://schemas.microsoft.com/office/drawing/2014/main" id="{7DADA7FB-F902-4320-8EB8-32E2A730692D}"/>
              </a:ext>
            </a:extLst>
          </p:cNvPr>
          <p:cNvSpPr txBox="1"/>
          <p:nvPr/>
        </p:nvSpPr>
        <p:spPr>
          <a:xfrm>
            <a:off x="1849822" y="1882805"/>
            <a:ext cx="8965324" cy="3785652"/>
          </a:xfrm>
          <a:prstGeom prst="rect">
            <a:avLst/>
          </a:prstGeom>
          <a:noFill/>
        </p:spPr>
        <p:txBody>
          <a:bodyPr wrap="square" rtlCol="1">
            <a:spAutoFit/>
          </a:bodyPr>
          <a:lstStyle/>
          <a:p>
            <a:r>
              <a:rPr lang="he-IL" sz="2400" b="1" dirty="0">
                <a:cs typeface="Aharoni" panose="02010803020104030203" pitchFamily="2" charset="-79"/>
              </a:rPr>
              <a:t>מנת ההפרשים היא למעשה שיפוע המיתר המחבר שתי נקודות קרובות על גרף הפונקציה. </a:t>
            </a:r>
          </a:p>
          <a:p>
            <a:r>
              <a:rPr lang="he-IL" sz="2400" b="1" dirty="0">
                <a:cs typeface="Aharoni" panose="02010803020104030203" pitchFamily="2" charset="-79"/>
              </a:rPr>
              <a:t>ככל שהנקודות הללו מתקרבות זו לזו, כך שיפוע המיתר מתקרב לשיפוע המשיק לגרף בנקודה, שהוא למעשה הנגזרת.</a:t>
            </a:r>
          </a:p>
          <a:p>
            <a:r>
              <a:rPr lang="he-IL" sz="2400" b="1" dirty="0">
                <a:cs typeface="Aharoni" panose="02010803020104030203" pitchFamily="2" charset="-79"/>
              </a:rPr>
              <a:t>אם יש לנו פונקציה </a:t>
            </a:r>
            <a:r>
              <a:rPr lang="en-US" sz="2400" b="1" dirty="0">
                <a:cs typeface="Aharoni" panose="02010803020104030203" pitchFamily="2" charset="-79"/>
              </a:rPr>
              <a:t> f(x) </a:t>
            </a:r>
            <a:r>
              <a:rPr lang="he-IL" sz="2400" b="1" dirty="0">
                <a:cs typeface="Aharoni" panose="02010803020104030203" pitchFamily="2" charset="-79"/>
              </a:rPr>
              <a:t>ונקודה </a:t>
            </a:r>
            <a:r>
              <a:rPr lang="en-US" sz="2400" b="1" dirty="0">
                <a:cs typeface="Aharoni" panose="02010803020104030203" pitchFamily="2" charset="-79"/>
              </a:rPr>
              <a:t>x</a:t>
            </a:r>
            <a:r>
              <a:rPr lang="he-IL" sz="2400" b="1" dirty="0">
                <a:cs typeface="Aharoni" panose="02010803020104030203" pitchFamily="2" charset="-79"/>
              </a:rPr>
              <a:t> אז מנת ההפרשים עם גודל צעד</a:t>
            </a:r>
            <a:r>
              <a:rPr lang="en-US" sz="2400" b="1" dirty="0">
                <a:cs typeface="Aharoni" panose="02010803020104030203" pitchFamily="2" charset="-79"/>
              </a:rPr>
              <a:t>h </a:t>
            </a:r>
            <a:r>
              <a:rPr lang="he-IL" sz="2400" b="1" dirty="0">
                <a:cs typeface="Aharoni" panose="02010803020104030203" pitchFamily="2" charset="-79"/>
              </a:rPr>
              <a:t> תינתן על ידי: </a:t>
            </a:r>
            <a:r>
              <a:rPr lang="pt-BR" sz="2400" b="1" dirty="0">
                <a:cs typeface="Aharoni" panose="02010803020104030203" pitchFamily="2" charset="-79"/>
              </a:rPr>
              <a:t>(f(x+h) - f(x-h)) / (2*h)</a:t>
            </a:r>
            <a:endParaRPr lang="he-IL" sz="2400" b="1" dirty="0">
              <a:cs typeface="Aharoni" panose="02010803020104030203" pitchFamily="2" charset="-79"/>
            </a:endParaRPr>
          </a:p>
          <a:p>
            <a:endParaRPr lang="he-IL" sz="2400" b="1" dirty="0">
              <a:cs typeface="Aharoni" panose="02010803020104030203" pitchFamily="2" charset="-79"/>
            </a:endParaRPr>
          </a:p>
          <a:p>
            <a:r>
              <a:rPr lang="en-US" sz="2400" b="1" dirty="0">
                <a:cs typeface="Aharoni" panose="02010803020104030203" pitchFamily="2" charset="-79"/>
              </a:rPr>
              <a:t>f(</a:t>
            </a:r>
            <a:r>
              <a:rPr lang="en-US" sz="2400" b="1" dirty="0" err="1">
                <a:cs typeface="Aharoni" panose="02010803020104030203" pitchFamily="2" charset="-79"/>
              </a:rPr>
              <a:t>x+h</a:t>
            </a:r>
            <a:r>
              <a:rPr lang="en-US" sz="2400" b="1" dirty="0">
                <a:cs typeface="Aharoni" panose="02010803020104030203" pitchFamily="2" charset="-79"/>
              </a:rPr>
              <a:t>)</a:t>
            </a:r>
            <a:r>
              <a:rPr lang="he-IL" sz="2400" b="1" dirty="0">
                <a:cs typeface="Aharoni" panose="02010803020104030203" pitchFamily="2" charset="-79"/>
              </a:rPr>
              <a:t> - ערך הפונקציה בנקודה </a:t>
            </a:r>
            <a:r>
              <a:rPr lang="en-US" sz="2400" b="1" dirty="0" err="1">
                <a:cs typeface="Aharoni" panose="02010803020104030203" pitchFamily="2" charset="-79"/>
              </a:rPr>
              <a:t>x+h</a:t>
            </a:r>
            <a:endParaRPr lang="en-US" sz="2400" b="1" dirty="0">
              <a:cs typeface="Aharoni" panose="02010803020104030203" pitchFamily="2" charset="-79"/>
            </a:endParaRPr>
          </a:p>
          <a:p>
            <a:r>
              <a:rPr lang="en-US" sz="2400" b="1" dirty="0">
                <a:cs typeface="Aharoni" panose="02010803020104030203" pitchFamily="2" charset="-79"/>
              </a:rPr>
              <a:t> - f(x-h)</a:t>
            </a:r>
            <a:r>
              <a:rPr lang="he-IL" sz="2400" b="1" dirty="0">
                <a:cs typeface="Aharoni" panose="02010803020104030203" pitchFamily="2" charset="-79"/>
              </a:rPr>
              <a:t>ערך הפונקציה בנקודה </a:t>
            </a:r>
            <a:r>
              <a:rPr lang="en-US" sz="2400" b="1" dirty="0">
                <a:cs typeface="Aharoni" panose="02010803020104030203" pitchFamily="2" charset="-79"/>
              </a:rPr>
              <a:t>x-h</a:t>
            </a:r>
          </a:p>
          <a:p>
            <a:r>
              <a:rPr lang="en-US" sz="2400" b="1" dirty="0">
                <a:cs typeface="Aharoni" panose="02010803020104030203" pitchFamily="2" charset="-79"/>
              </a:rPr>
              <a:t> - 2*h</a:t>
            </a:r>
            <a:r>
              <a:rPr lang="he-IL" sz="2400" b="1" dirty="0">
                <a:cs typeface="Aharoni" panose="02010803020104030203" pitchFamily="2" charset="-79"/>
              </a:rPr>
              <a:t>המרחק בין שתי הנקודות.</a:t>
            </a:r>
          </a:p>
        </p:txBody>
      </p:sp>
    </p:spTree>
    <p:extLst>
      <p:ext uri="{BB962C8B-B14F-4D97-AF65-F5344CB8AC3E}">
        <p14:creationId xmlns:p14="http://schemas.microsoft.com/office/powerpoint/2010/main" val="199656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762000" y="935777"/>
            <a:ext cx="10668000"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מתי נשתמש דווקא בשיטה זו לחישוב נגזרת?</a:t>
            </a:r>
          </a:p>
        </p:txBody>
      </p:sp>
      <p:sp>
        <p:nvSpPr>
          <p:cNvPr id="2" name="תיבת טקסט 1">
            <a:extLst>
              <a:ext uri="{FF2B5EF4-FFF2-40B4-BE49-F238E27FC236}">
                <a16:creationId xmlns:a16="http://schemas.microsoft.com/office/drawing/2014/main" id="{5597B879-447E-4000-AB3C-003CD9C9F480}"/>
              </a:ext>
            </a:extLst>
          </p:cNvPr>
          <p:cNvSpPr txBox="1"/>
          <p:nvPr/>
        </p:nvSpPr>
        <p:spPr>
          <a:xfrm>
            <a:off x="1229710" y="1998072"/>
            <a:ext cx="9732579" cy="3924151"/>
          </a:xfrm>
          <a:prstGeom prst="rect">
            <a:avLst/>
          </a:prstGeom>
          <a:noFill/>
        </p:spPr>
        <p:txBody>
          <a:bodyPr wrap="square" rtlCol="1">
            <a:spAutoFit/>
          </a:bodyPr>
          <a:lstStyle/>
          <a:p>
            <a:r>
              <a:rPr lang="he-IL" sz="2400" b="1" dirty="0">
                <a:latin typeface="Aharoni" panose="02010803020104030203" pitchFamily="2" charset="-79"/>
                <a:cs typeface="Aharoni" panose="02010803020104030203" pitchFamily="2" charset="-79"/>
              </a:rPr>
              <a:t>נשתמש בשיטה זו כאשר הנקודות סדירות והצעד בין הנקודות קבוע.</a:t>
            </a:r>
          </a:p>
          <a:p>
            <a:endParaRPr lang="he-IL" sz="1100" b="1" dirty="0">
              <a:latin typeface="Aharoni" panose="02010803020104030203" pitchFamily="2" charset="-79"/>
              <a:cs typeface="Aharoni" panose="02010803020104030203" pitchFamily="2" charset="-79"/>
            </a:endParaRPr>
          </a:p>
          <a:p>
            <a:r>
              <a:rPr lang="he-IL" sz="2400" b="1" dirty="0">
                <a:latin typeface="Aharoni" panose="02010803020104030203" pitchFamily="2" charset="-79"/>
                <a:cs typeface="Aharoni" panose="02010803020104030203" pitchFamily="2" charset="-79"/>
              </a:rPr>
              <a:t>אם הנקודות אינן סדירות או שהצעד בין הנקודות אינו קבוע, אקסטרפולציה של ריצ'רדסון אינה מתאימה. השיטה מניחה צעדים קבועים או צעדים מחולקים בחצי, ולכן מצבים עם צעדים משתנים יגרמו לשגיאות בחישוב.</a:t>
            </a:r>
          </a:p>
          <a:p>
            <a:endParaRPr lang="he-IL" sz="1100" b="1" dirty="0">
              <a:latin typeface="Aharoni" panose="02010803020104030203" pitchFamily="2" charset="-79"/>
              <a:cs typeface="Aharoni" panose="02010803020104030203" pitchFamily="2" charset="-79"/>
            </a:endParaRPr>
          </a:p>
          <a:p>
            <a:r>
              <a:rPr lang="he-IL" sz="2400" b="1" dirty="0">
                <a:latin typeface="Aharoni" panose="02010803020104030203" pitchFamily="2" charset="-79"/>
                <a:cs typeface="Aharoni" panose="02010803020104030203" pitchFamily="2" charset="-79"/>
              </a:rPr>
              <a:t>במקרים כאלה עדיף להשתמש בשיטות כמו הבדלים סופיים כלליים או אינטרפולציה פולינומית.</a:t>
            </a:r>
          </a:p>
          <a:p>
            <a:endParaRPr lang="he-IL" sz="1100" b="1" dirty="0">
              <a:latin typeface="Aharoni" panose="02010803020104030203" pitchFamily="2" charset="-79"/>
              <a:cs typeface="Aharoni" panose="02010803020104030203" pitchFamily="2" charset="-79"/>
            </a:endParaRPr>
          </a:p>
          <a:p>
            <a:r>
              <a:rPr lang="he-IL" sz="2400" b="1" dirty="0">
                <a:latin typeface="Aharoni" panose="02010803020104030203" pitchFamily="2" charset="-79"/>
                <a:cs typeface="Aharoni" panose="02010803020104030203" pitchFamily="2" charset="-79"/>
              </a:rPr>
              <a:t>אקסטרפולציה של ריצ'רדסון מניחה שפונקציית המטרה חלקה ומגיבה בצורה רציפה לכל שינוי בצעד. אם הפונקציה אינה חלקה (לדוגמה, יש נקודות אי רציפות או זינוקים חדים), תוצאות האקסטרפולציה יכולות להיות מוטעות מאוד. </a:t>
            </a:r>
          </a:p>
        </p:txBody>
      </p:sp>
    </p:spTree>
    <p:extLst>
      <p:ext uri="{BB962C8B-B14F-4D97-AF65-F5344CB8AC3E}">
        <p14:creationId xmlns:p14="http://schemas.microsoft.com/office/powerpoint/2010/main" val="246445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53B29344-9F17-4813-9A86-26B7CF1C5999}"/>
              </a:ext>
            </a:extLst>
          </p:cNvPr>
          <p:cNvSpPr txBox="1"/>
          <p:nvPr/>
        </p:nvSpPr>
        <p:spPr>
          <a:xfrm>
            <a:off x="4038600" y="645471"/>
            <a:ext cx="4114800" cy="923330"/>
          </a:xfrm>
          <a:prstGeom prst="rect">
            <a:avLst/>
          </a:prstGeom>
          <a:noFill/>
        </p:spPr>
        <p:txBody>
          <a:bodyPr wrap="square" rtlCol="1">
            <a:spAutoFit/>
          </a:bodyPr>
          <a:lstStyle/>
          <a:p>
            <a:r>
              <a:rPr lang="he-IL" sz="5400" b="1" dirty="0">
                <a:latin typeface="Aharoni" panose="02010803020104030203" pitchFamily="2" charset="-79"/>
                <a:cs typeface="Aharoni" panose="02010803020104030203" pitchFamily="2" charset="-79"/>
              </a:rPr>
              <a:t>הבסיס התיאורטי</a:t>
            </a:r>
          </a:p>
        </p:txBody>
      </p:sp>
      <p:grpSp>
        <p:nvGrpSpPr>
          <p:cNvPr id="15" name="קבוצה 14">
            <a:extLst>
              <a:ext uri="{FF2B5EF4-FFF2-40B4-BE49-F238E27FC236}">
                <a16:creationId xmlns:a16="http://schemas.microsoft.com/office/drawing/2014/main" id="{228AFC75-76A3-49BF-9917-AD394B442B13}"/>
              </a:ext>
            </a:extLst>
          </p:cNvPr>
          <p:cNvGrpSpPr/>
          <p:nvPr/>
        </p:nvGrpSpPr>
        <p:grpSpPr>
          <a:xfrm>
            <a:off x="1092679" y="1542405"/>
            <a:ext cx="10111352" cy="4815614"/>
            <a:chOff x="850940" y="1710565"/>
            <a:chExt cx="10111352" cy="4815614"/>
          </a:xfrm>
        </p:grpSpPr>
        <mc:AlternateContent xmlns:mc="http://schemas.openxmlformats.org/markup-compatibility/2006">
          <mc:Choice xmlns:a14="http://schemas.microsoft.com/office/drawing/2010/main" Requires="a14">
            <p:sp>
              <p:nvSpPr>
                <p:cNvPr id="2" name="תיבת טקסט 1">
                  <a:extLst>
                    <a:ext uri="{FF2B5EF4-FFF2-40B4-BE49-F238E27FC236}">
                      <a16:creationId xmlns:a16="http://schemas.microsoft.com/office/drawing/2014/main" id="{5597B879-447E-4000-AB3C-003CD9C9F480}"/>
                    </a:ext>
                  </a:extLst>
                </p:cNvPr>
                <p:cNvSpPr txBox="1"/>
                <p:nvPr/>
              </p:nvSpPr>
              <p:spPr>
                <a:xfrm>
                  <a:off x="1229713" y="1710565"/>
                  <a:ext cx="9732579" cy="4815614"/>
                </a:xfrm>
                <a:prstGeom prst="rect">
                  <a:avLst/>
                </a:prstGeom>
                <a:noFill/>
              </p:spPr>
              <p:txBody>
                <a:bodyPr wrap="square" rtlCol="1">
                  <a:spAutoFit/>
                </a:bodyPr>
                <a:lstStyle/>
                <a:p>
                  <a:r>
                    <a:rPr lang="he-IL" sz="2400" b="1" dirty="0">
                      <a:cs typeface="Aharoni" panose="02010803020104030203" pitchFamily="2" charset="-79"/>
                    </a:rPr>
                    <a:t>כאשר יש טעות בחישוב, לדוגמא מסדר </a:t>
                  </a:r>
                  <a14:m>
                    <m:oMath xmlns:m="http://schemas.openxmlformats.org/officeDocument/2006/math">
                      <m:r>
                        <a:rPr lang="he-IL" sz="2400" b="1" dirty="0" smtClean="0">
                          <a:latin typeface="Cambria Math" panose="02040503050406030204" pitchFamily="18" charset="0"/>
                          <a:cs typeface="Aharoni" panose="02010803020104030203" pitchFamily="2" charset="-79"/>
                        </a:rPr>
                        <m:t>𝑜</m:t>
                      </m:r>
                      <m:d>
                        <m:dPr>
                          <m:ctrlPr>
                            <a:rPr lang="he-IL" sz="2400" b="1" i="1" dirty="0">
                              <a:latin typeface="Cambria Math" panose="02040503050406030204" pitchFamily="18" charset="0"/>
                              <a:cs typeface="Aharoni" panose="02010803020104030203" pitchFamily="2" charset="-79"/>
                            </a:rPr>
                          </m:ctrlPr>
                        </m:dPr>
                        <m:e>
                          <m:r>
                            <a:rPr lang="he-IL" sz="2400" b="1" dirty="0">
                              <a:latin typeface="Cambria Math" panose="02040503050406030204" pitchFamily="18" charset="0"/>
                              <a:cs typeface="Aharoni" panose="02010803020104030203" pitchFamily="2" charset="-79"/>
                            </a:rPr>
                            <m:t>h</m:t>
                          </m:r>
                        </m:e>
                      </m:d>
                    </m:oMath>
                  </a14:m>
                  <a:r>
                    <a:rPr lang="he-IL" sz="2400" b="1" dirty="0">
                      <a:cs typeface="Aharoni" panose="02010803020104030203" pitchFamily="2" charset="-79"/>
                    </a:rPr>
                    <a:t> - </a:t>
                  </a:r>
                  <a14:m>
                    <m:oMath xmlns:m="http://schemas.openxmlformats.org/officeDocument/2006/math">
                      <m:r>
                        <a:rPr lang="he-IL" sz="2400" b="1" i="0" dirty="0" smtClean="0">
                          <a:latin typeface="Cambria Math" panose="02040503050406030204" pitchFamily="18" charset="0"/>
                          <a:cs typeface="Aharoni" panose="02010803020104030203" pitchFamily="2" charset="-79"/>
                        </a:rPr>
                        <m:t> </m:t>
                      </m:r>
                      <m:r>
                        <a:rPr lang="he-IL" sz="2400" b="1" dirty="0" smtClean="0">
                          <a:latin typeface="Cambria Math" panose="02040503050406030204" pitchFamily="18" charset="0"/>
                          <a:cs typeface="Aharoni" panose="02010803020104030203" pitchFamily="2" charset="-79"/>
                        </a:rPr>
                        <m:t>h</m:t>
                      </m:r>
                      <m:r>
                        <a:rPr lang="he-IL" sz="2400" b="1" i="1" dirty="0">
                          <a:latin typeface="Cambria Math" panose="02040503050406030204" pitchFamily="18" charset="0"/>
                          <a:cs typeface="Aharoni" panose="02010803020104030203" pitchFamily="2" charset="-79"/>
                        </a:rPr>
                        <m:t> </m:t>
                      </m:r>
                    </m:oMath>
                  </a14:m>
                  <a:r>
                    <a:rPr lang="he-IL" sz="2400" b="1" dirty="0">
                      <a:cs typeface="Aharoni" panose="02010803020104030203" pitchFamily="2" charset="-79"/>
                    </a:rPr>
                    <a:t>הוא גודל הצעד.</a:t>
                  </a:r>
                </a:p>
                <a:p>
                  <a:r>
                    <a:rPr lang="he-IL" sz="2400" b="1" dirty="0">
                      <a:cs typeface="Aharoni" panose="02010803020104030203" pitchFamily="2" charset="-79"/>
                    </a:rPr>
                    <a:t>נרצה בעזרת חישובים עם הנוסחא והטעות שלנו להגיע לקירוב טוב יותר.</a:t>
                  </a:r>
                </a:p>
                <a:p>
                  <a14:m>
                    <m:oMath xmlns:m="http://schemas.openxmlformats.org/officeDocument/2006/math">
                      <m:r>
                        <a:rPr lang="he-IL" sz="2400" b="1" dirty="0">
                          <a:cs typeface="Aharoni" panose="02010803020104030203" pitchFamily="2" charset="-79"/>
                        </a:rPr>
                        <m:t>𝑜</m:t>
                      </m:r>
                      <m:d>
                        <m:dPr>
                          <m:ctrlPr>
                            <a:rPr lang="he-IL" sz="2400" b="1" dirty="0">
                              <a:cs typeface="Aharoni" panose="02010803020104030203" pitchFamily="2" charset="-79"/>
                            </a:rPr>
                          </m:ctrlPr>
                        </m:dPr>
                        <m:e>
                          <m:r>
                            <a:rPr lang="he-IL" sz="2400" b="1" dirty="0">
                              <a:cs typeface="Aharoni" panose="02010803020104030203" pitchFamily="2" charset="-79"/>
                            </a:rPr>
                            <m:t>h</m:t>
                          </m:r>
                        </m:e>
                      </m:d>
                    </m:oMath>
                  </a14:m>
                  <a:r>
                    <a:rPr lang="he-IL" sz="2400" b="1" dirty="0">
                      <a:cs typeface="Aharoni" panose="02010803020104030203" pitchFamily="2" charset="-79"/>
                    </a:rPr>
                    <a:t>  --&gt; </a:t>
                  </a:r>
                  <a14:m>
                    <m:oMath xmlns:m="http://schemas.openxmlformats.org/officeDocument/2006/math">
                      <m:r>
                        <a:rPr lang="he-IL" sz="2400" b="1" dirty="0">
                          <a:cs typeface="Aharoni" panose="02010803020104030203" pitchFamily="2" charset="-79"/>
                        </a:rPr>
                        <m:t>𝑜</m:t>
                      </m:r>
                      <m:d>
                        <m:dPr>
                          <m:ctrlPr>
                            <a:rPr lang="he-IL" sz="2400" b="1" dirty="0">
                              <a:cs typeface="Aharoni" panose="02010803020104030203" pitchFamily="2" charset="-79"/>
                            </a:rPr>
                          </m:ctrlPr>
                        </m:dPr>
                        <m:e>
                          <m:sSup>
                            <m:sSupPr>
                              <m:ctrlPr>
                                <a:rPr lang="he-IL" sz="2400" b="1" dirty="0">
                                  <a:cs typeface="Aharoni" panose="02010803020104030203" pitchFamily="2" charset="-79"/>
                                </a:rPr>
                              </m:ctrlPr>
                            </m:sSupPr>
                            <m:e>
                              <m:r>
                                <a:rPr lang="he-IL" sz="2400" b="1" dirty="0">
                                  <a:cs typeface="Aharoni" panose="02010803020104030203" pitchFamily="2" charset="-79"/>
                                </a:rPr>
                                <m:t>h</m:t>
                              </m:r>
                            </m:e>
                            <m:sup>
                              <m:r>
                                <a:rPr lang="he-IL" sz="2400" b="1" dirty="0">
                                  <a:cs typeface="Aharoni" panose="02010803020104030203" pitchFamily="2" charset="-79"/>
                                </a:rPr>
                                <m:t>2</m:t>
                              </m:r>
                            </m:sup>
                          </m:sSup>
                        </m:e>
                      </m:d>
                    </m:oMath>
                  </a14:m>
                  <a:r>
                    <a:rPr lang="he-IL" sz="2400" b="1" dirty="0">
                      <a:cs typeface="Aharoni" panose="02010803020104030203" pitchFamily="2" charset="-79"/>
                    </a:rPr>
                    <a:t> , </a:t>
                  </a:r>
                  <a14:m>
                    <m:oMath xmlns:m="http://schemas.openxmlformats.org/officeDocument/2006/math">
                      <m:r>
                        <a:rPr lang="he-IL" sz="2400" b="1" dirty="0">
                          <a:cs typeface="Aharoni" panose="02010803020104030203" pitchFamily="2" charset="-79"/>
                        </a:rPr>
                        <m:t>𝑜</m:t>
                      </m:r>
                      <m:d>
                        <m:dPr>
                          <m:ctrlPr>
                            <a:rPr lang="he-IL" sz="2400" b="1" dirty="0">
                              <a:cs typeface="Aharoni" panose="02010803020104030203" pitchFamily="2" charset="-79"/>
                            </a:rPr>
                          </m:ctrlPr>
                        </m:dPr>
                        <m:e>
                          <m:sSup>
                            <m:sSupPr>
                              <m:ctrlPr>
                                <a:rPr lang="he-IL" sz="2400" b="1" dirty="0">
                                  <a:cs typeface="Aharoni" panose="02010803020104030203" pitchFamily="2" charset="-79"/>
                                </a:rPr>
                              </m:ctrlPr>
                            </m:sSupPr>
                            <m:e>
                              <m:r>
                                <a:rPr lang="he-IL" sz="2400" b="1" dirty="0">
                                  <a:cs typeface="Aharoni" panose="02010803020104030203" pitchFamily="2" charset="-79"/>
                                </a:rPr>
                                <m:t>h</m:t>
                              </m:r>
                            </m:e>
                            <m:sup>
                              <m:r>
                                <a:rPr lang="he-IL" sz="2400" b="1" dirty="0">
                                  <a:cs typeface="Aharoni" panose="02010803020104030203" pitchFamily="2" charset="-79"/>
                                </a:rPr>
                                <m:t>𝟑</m:t>
                              </m:r>
                            </m:sup>
                          </m:sSup>
                        </m:e>
                      </m:d>
                    </m:oMath>
                  </a14:m>
                  <a:r>
                    <a:rPr lang="he-IL" sz="2400" b="1" dirty="0">
                      <a:cs typeface="Aharoni" panose="02010803020104030203" pitchFamily="2" charset="-79"/>
                    </a:rPr>
                    <a:t> </a:t>
                  </a:r>
                </a:p>
                <a:p>
                  <a:r>
                    <a:rPr lang="he-IL" sz="2400" b="1" dirty="0">
                      <a:cs typeface="Aharoni" panose="02010803020104030203" pitchFamily="2" charset="-79"/>
                    </a:rPr>
                    <a:t> או שאפשר גם:  </a:t>
                  </a:r>
                  <a14:m>
                    <m:oMath xmlns:m="http://schemas.openxmlformats.org/officeDocument/2006/math">
                      <m:r>
                        <a:rPr lang="he-IL" sz="2400" b="1" dirty="0">
                          <a:cs typeface="Aharoni" panose="02010803020104030203" pitchFamily="2" charset="-79"/>
                        </a:rPr>
                        <m:t> </m:t>
                      </m:r>
                      <m:r>
                        <a:rPr lang="he-IL" sz="2400" b="1" dirty="0">
                          <a:cs typeface="Aharoni" panose="02010803020104030203" pitchFamily="2" charset="-79"/>
                        </a:rPr>
                        <m:t>𝑜</m:t>
                      </m:r>
                      <m:d>
                        <m:dPr>
                          <m:ctrlPr>
                            <a:rPr lang="he-IL" sz="2400" b="1" dirty="0">
                              <a:cs typeface="Aharoni" panose="02010803020104030203" pitchFamily="2" charset="-79"/>
                            </a:rPr>
                          </m:ctrlPr>
                        </m:dPr>
                        <m:e>
                          <m:sSup>
                            <m:sSupPr>
                              <m:ctrlPr>
                                <a:rPr lang="he-IL" sz="2400" b="1" dirty="0">
                                  <a:cs typeface="Aharoni" panose="02010803020104030203" pitchFamily="2" charset="-79"/>
                                </a:rPr>
                              </m:ctrlPr>
                            </m:sSupPr>
                            <m:e>
                              <m:r>
                                <a:rPr lang="he-IL" sz="2400" b="1" dirty="0">
                                  <a:cs typeface="Aharoni" panose="02010803020104030203" pitchFamily="2" charset="-79"/>
                                </a:rPr>
                                <m:t>h</m:t>
                              </m:r>
                            </m:e>
                            <m:sup>
                              <m:r>
                                <a:rPr lang="he-IL" sz="2400" b="1" dirty="0">
                                  <a:cs typeface="Aharoni" panose="02010803020104030203" pitchFamily="2" charset="-79"/>
                                </a:rPr>
                                <m:t>2</m:t>
                              </m:r>
                            </m:sup>
                          </m:sSup>
                        </m:e>
                      </m:d>
                    </m:oMath>
                  </a14:m>
                  <a:r>
                    <a:rPr lang="he-IL" sz="2400" b="1" dirty="0">
                      <a:cs typeface="Aharoni" panose="02010803020104030203" pitchFamily="2" charset="-79"/>
                    </a:rPr>
                    <a:t> --&gt; </a:t>
                  </a:r>
                  <a14:m>
                    <m:oMath xmlns:m="http://schemas.openxmlformats.org/officeDocument/2006/math">
                      <m:r>
                        <a:rPr lang="he-IL" sz="2400" b="1" dirty="0">
                          <a:cs typeface="Aharoni" panose="02010803020104030203" pitchFamily="2" charset="-79"/>
                        </a:rPr>
                        <m:t>𝑜</m:t>
                      </m:r>
                      <m:d>
                        <m:dPr>
                          <m:ctrlPr>
                            <a:rPr lang="he-IL" sz="2400" b="1" dirty="0">
                              <a:cs typeface="Aharoni" panose="02010803020104030203" pitchFamily="2" charset="-79"/>
                            </a:rPr>
                          </m:ctrlPr>
                        </m:dPr>
                        <m:e>
                          <m:sSup>
                            <m:sSupPr>
                              <m:ctrlPr>
                                <a:rPr lang="he-IL" sz="2400" b="1" dirty="0">
                                  <a:cs typeface="Aharoni" panose="02010803020104030203" pitchFamily="2" charset="-79"/>
                                </a:rPr>
                              </m:ctrlPr>
                            </m:sSupPr>
                            <m:e>
                              <m:r>
                                <a:rPr lang="he-IL" sz="2400" b="1" dirty="0">
                                  <a:cs typeface="Aharoni" panose="02010803020104030203" pitchFamily="2" charset="-79"/>
                                </a:rPr>
                                <m:t>h</m:t>
                              </m:r>
                            </m:e>
                            <m:sup>
                              <m:r>
                                <a:rPr lang="he-IL" sz="2400" b="1" dirty="0">
                                  <a:cs typeface="Aharoni" panose="02010803020104030203" pitchFamily="2" charset="-79"/>
                                </a:rPr>
                                <m:t>𝟒</m:t>
                              </m:r>
                            </m:sup>
                          </m:sSup>
                        </m:e>
                      </m:d>
                    </m:oMath>
                  </a14:m>
                  <a:r>
                    <a:rPr lang="he-IL" sz="2400" b="1" dirty="0">
                      <a:cs typeface="Aharoni" panose="02010803020104030203" pitchFamily="2" charset="-79"/>
                    </a:rPr>
                    <a:t> , </a:t>
                  </a:r>
                  <a14:m>
                    <m:oMath xmlns:m="http://schemas.openxmlformats.org/officeDocument/2006/math">
                      <m:r>
                        <a:rPr lang="he-IL" sz="2400" b="1" dirty="0">
                          <a:cs typeface="Aharoni" panose="02010803020104030203" pitchFamily="2" charset="-79"/>
                        </a:rPr>
                        <m:t>𝑜</m:t>
                      </m:r>
                      <m:d>
                        <m:dPr>
                          <m:ctrlPr>
                            <a:rPr lang="he-IL" sz="2400" b="1" dirty="0">
                              <a:cs typeface="Aharoni" panose="02010803020104030203" pitchFamily="2" charset="-79"/>
                            </a:rPr>
                          </m:ctrlPr>
                        </m:dPr>
                        <m:e>
                          <m:sSup>
                            <m:sSupPr>
                              <m:ctrlPr>
                                <a:rPr lang="he-IL" sz="2400" b="1" dirty="0">
                                  <a:cs typeface="Aharoni" panose="02010803020104030203" pitchFamily="2" charset="-79"/>
                                </a:rPr>
                              </m:ctrlPr>
                            </m:sSupPr>
                            <m:e>
                              <m:r>
                                <a:rPr lang="he-IL" sz="2400" b="1" dirty="0">
                                  <a:cs typeface="Aharoni" panose="02010803020104030203" pitchFamily="2" charset="-79"/>
                                </a:rPr>
                                <m:t>h</m:t>
                              </m:r>
                            </m:e>
                            <m:sup>
                              <m:r>
                                <a:rPr lang="he-IL" sz="2400" b="1" dirty="0">
                                  <a:cs typeface="Aharoni" panose="02010803020104030203" pitchFamily="2" charset="-79"/>
                                </a:rPr>
                                <m:t>𝟔</m:t>
                              </m:r>
                            </m:sup>
                          </m:sSup>
                        </m:e>
                      </m:d>
                    </m:oMath>
                  </a14:m>
                  <a:endParaRPr lang="he-IL" sz="2400" b="1" dirty="0">
                    <a:cs typeface="Aharoni" panose="02010803020104030203" pitchFamily="2" charset="-79"/>
                  </a:endParaRPr>
                </a:p>
                <a:p>
                  <a:pPr algn="l" rtl="0"/>
                  <a14:m>
                    <m:oMath xmlns:m="http://schemas.openxmlformats.org/officeDocument/2006/math">
                      <m:r>
                        <a:rPr lang="he-IL" sz="2400" b="1" i="1" dirty="0" smtClean="0">
                          <a:latin typeface="Cambria Math" panose="02040503050406030204" pitchFamily="18" charset="0"/>
                        </a:rPr>
                        <m:t>𝑀</m:t>
                      </m:r>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r>
                            <a:rPr lang="he-IL" sz="2400" b="1" dirty="0" smtClean="0">
                              <a:latin typeface="Cambria Math" panose="02040503050406030204" pitchFamily="18" charset="0"/>
                              <a:cs typeface="Aharoni" panose="02010803020104030203" pitchFamily="2" charset="-79"/>
                            </a:rPr>
                            <m:t>h</m:t>
                          </m:r>
                        </m:e>
                      </m:d>
                      <m:r>
                        <a:rPr lang="he-IL" sz="2400" b="1" i="0" dirty="0" smtClean="0">
                          <a:latin typeface="Cambria Math" panose="02040503050406030204" pitchFamily="18" charset="0"/>
                          <a:cs typeface="Aharoni" panose="02010803020104030203" pitchFamily="2" charset="-79"/>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𝟏</m:t>
                          </m:r>
                        </m:sub>
                      </m:sSub>
                      <m:r>
                        <a:rPr lang="he-IL" sz="2400" b="1" dirty="0" smtClean="0">
                          <a:latin typeface="Cambria Math" panose="02040503050406030204" pitchFamily="18" charset="0"/>
                          <a:cs typeface="Aharoni" panose="02010803020104030203" pitchFamily="2" charset="-79"/>
                        </a:rPr>
                        <m:t>h</m:t>
                      </m:r>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a:latin typeface="Cambria Math" panose="02040503050406030204" pitchFamily="18" charset="0"/>
                            </a:rPr>
                            <m:t>2</m:t>
                          </m:r>
                        </m:sub>
                      </m:sSub>
                      <m:sSup>
                        <m:sSupPr>
                          <m:ctrlPr>
                            <a:rPr lang="he-IL" sz="2400" b="1" i="1" dirty="0">
                              <a:solidFill>
                                <a:srgbClr val="836967"/>
                              </a:solidFill>
                              <a:latin typeface="Cambria Math" panose="02040503050406030204" pitchFamily="18" charset="0"/>
                            </a:rPr>
                          </m:ctrlPr>
                        </m:sSupPr>
                        <m:e>
                          <m:r>
                            <a:rPr lang="he-IL" sz="2400" b="1" i="1" dirty="0">
                              <a:latin typeface="Cambria Math" panose="02040503050406030204" pitchFamily="18" charset="0"/>
                            </a:rPr>
                            <m:t>h</m:t>
                          </m:r>
                        </m:e>
                        <m:sup>
                          <m:r>
                            <a:rPr lang="he-IL" sz="2400" b="1" i="0" dirty="0">
                              <a:latin typeface="Cambria Math" panose="02040503050406030204" pitchFamily="18" charset="0"/>
                            </a:rPr>
                            <m:t>2</m:t>
                          </m:r>
                        </m:sup>
                      </m:sSup>
                    </m:oMath>
                  </a14:m>
                  <a:r>
                    <a:rPr lang="he-IL" sz="2400" b="1" dirty="0">
                      <a:cs typeface="Aharoni" panose="02010803020104030203" pitchFamily="2" charset="-79"/>
                    </a:rPr>
                    <a:t>+</a:t>
                  </a:r>
                  <a:r>
                    <a:rPr lang="en-US" sz="2400" b="1" dirty="0">
                      <a:cs typeface="Aharoni" panose="02010803020104030203" pitchFamily="2" charset="-79"/>
                    </a:rPr>
                    <a:t>….</a:t>
                  </a:r>
                </a:p>
                <a:p>
                  <a:pPr algn="l" rtl="0"/>
                  <a:endParaRPr lang="he-IL" sz="2400" b="1" i="1" dirty="0">
                    <a:latin typeface="Cambria Math" panose="02040503050406030204" pitchFamily="18" charset="0"/>
                  </a:endParaRPr>
                </a:p>
                <a:p>
                  <a:pPr algn="l" rtl="0"/>
                  <a:endParaRPr lang="he-IL" sz="2400" b="1" i="1" dirty="0">
                    <a:latin typeface="Cambria Math" panose="02040503050406030204" pitchFamily="18" charset="0"/>
                  </a:endParaRPr>
                </a:p>
                <a:p>
                  <a:pPr/>
                  <a:r>
                    <a:rPr lang="he-IL" sz="2400" dirty="0">
                      <a:latin typeface="Cambria Math" panose="02040503050406030204" pitchFamily="18" charset="0"/>
                      <a:cs typeface="Aharoni" panose="02010803020104030203" pitchFamily="2" charset="-79"/>
                    </a:rPr>
                    <a:t>נחשב כאשר גודל הצעד הוא </a:t>
                  </a:r>
                  <a14:m>
                    <m:oMath xmlns:m="http://schemas.openxmlformats.org/officeDocument/2006/math">
                      <m:f>
                        <m:fPr>
                          <m:ctrlPr>
                            <a:rPr lang="he-IL" sz="2400" dirty="0" smtClean="0">
                              <a:solidFill>
                                <a:srgbClr val="836967"/>
                              </a:solidFill>
                              <a:latin typeface="Cambria Math" panose="02040503050406030204" pitchFamily="18" charset="0"/>
                            </a:rPr>
                          </m:ctrlPr>
                        </m:fPr>
                        <m:num>
                          <m:r>
                            <m:rPr>
                              <m:sty m:val="p"/>
                            </m:rPr>
                            <a:rPr lang="he-IL" sz="2400" b="0" i="0" dirty="0" smtClean="0">
                              <a:latin typeface="Cambria Math" panose="02040503050406030204" pitchFamily="18" charset="0"/>
                            </a:rPr>
                            <m:t>h</m:t>
                          </m:r>
                        </m:num>
                        <m:den>
                          <m:r>
                            <a:rPr lang="he-IL" sz="2400" b="0" i="0" dirty="0" smtClean="0">
                              <a:latin typeface="Cambria Math" panose="02040503050406030204" pitchFamily="18" charset="0"/>
                            </a:rPr>
                            <m:t>2</m:t>
                          </m:r>
                        </m:den>
                      </m:f>
                    </m:oMath>
                  </a14:m>
                  <a:endParaRPr lang="he-IL" sz="2400" dirty="0">
                    <a:latin typeface="Cambria Math" panose="02040503050406030204" pitchFamily="18" charset="0"/>
                  </a:endParaRPr>
                </a:p>
                <a:p>
                  <a:pPr algn="l" rtl="0"/>
                  <a14:m>
                    <m:oMath xmlns:m="http://schemas.openxmlformats.org/officeDocument/2006/math">
                      <m:r>
                        <a:rPr lang="he-IL" sz="2400" b="1" i="1" dirty="0" smtClean="0">
                          <a:latin typeface="Cambria Math" panose="02040503050406030204" pitchFamily="18" charset="0"/>
                        </a:rPr>
                        <m:t>𝑀</m:t>
                      </m:r>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f>
                            <m:fPr>
                              <m:ctrlPr>
                                <a:rPr lang="he-IL" sz="2400" b="1" i="1" dirty="0" smtClean="0">
                                  <a:solidFill>
                                    <a:srgbClr val="836967"/>
                                  </a:solidFill>
                                  <a:latin typeface="Cambria Math" panose="02040503050406030204" pitchFamily="18" charset="0"/>
                                </a:rPr>
                              </m:ctrlPr>
                            </m:fPr>
                            <m:num>
                              <m:r>
                                <a:rPr lang="he-IL" sz="2400" b="1" i="1" dirty="0" smtClean="0">
                                  <a:latin typeface="Cambria Math" panose="02040503050406030204" pitchFamily="18" charset="0"/>
                                </a:rPr>
                                <m:t>h</m:t>
                              </m:r>
                            </m:num>
                            <m:den>
                              <m:r>
                                <a:rPr lang="he-IL" sz="2400" b="1" i="1" dirty="0" smtClean="0">
                                  <a:latin typeface="Cambria Math" panose="02040503050406030204" pitchFamily="18" charset="0"/>
                                </a:rPr>
                                <m:t>2</m:t>
                              </m:r>
                            </m:den>
                          </m:f>
                        </m:e>
                      </m:d>
                      <m:r>
                        <a:rPr lang="he-IL" sz="2400" b="1" i="0" dirty="0" smtClean="0">
                          <a:latin typeface="Cambria Math" panose="02040503050406030204" pitchFamily="18" charset="0"/>
                          <a:cs typeface="Aharoni" panose="02010803020104030203" pitchFamily="2" charset="-79"/>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f>
                            <m:fPr>
                              <m:ctrlPr>
                                <a:rPr lang="he-IL" sz="2400" b="1" i="1" dirty="0" smtClean="0">
                                  <a:solidFill>
                                    <a:srgbClr val="836967"/>
                                  </a:solidFill>
                                  <a:latin typeface="Cambria Math" panose="02040503050406030204" pitchFamily="18" charset="0"/>
                                </a:rPr>
                              </m:ctrlPr>
                            </m:fPr>
                            <m:num>
                              <m:r>
                                <a:rPr lang="he-IL" sz="2400" b="1" i="1" dirty="0" smtClean="0">
                                  <a:latin typeface="Cambria Math" panose="02040503050406030204" pitchFamily="18" charset="0"/>
                                </a:rPr>
                                <m:t>h</m:t>
                              </m:r>
                            </m:num>
                            <m:den>
                              <m:r>
                                <a:rPr lang="he-IL" sz="2400" b="1" i="1" dirty="0" smtClean="0">
                                  <a:latin typeface="Cambria Math" panose="02040503050406030204" pitchFamily="18" charset="0"/>
                                </a:rPr>
                                <m:t>2</m:t>
                              </m:r>
                            </m:den>
                          </m:f>
                        </m:e>
                      </m:d>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a:latin typeface="Cambria Math" panose="02040503050406030204" pitchFamily="18" charset="0"/>
                            </a:rPr>
                            <m:t>2</m:t>
                          </m:r>
                        </m:sub>
                      </m:sSub>
                      <m:sSup>
                        <m:sSupPr>
                          <m:ctrlPr>
                            <a:rPr lang="he-IL" sz="2400" b="1" i="1" dirty="0">
                              <a:solidFill>
                                <a:srgbClr val="836967"/>
                              </a:solidFill>
                              <a:latin typeface="Cambria Math" panose="02040503050406030204" pitchFamily="18" charset="0"/>
                            </a:rPr>
                          </m:ctrlPr>
                        </m:sSupPr>
                        <m:e>
                          <m:d>
                            <m:dPr>
                              <m:ctrlPr>
                                <a:rPr lang="en-US" sz="2400" b="1" i="1" dirty="0" smtClean="0">
                                  <a:latin typeface="Cambria Math" panose="02040503050406030204" pitchFamily="18" charset="0"/>
                                </a:rPr>
                              </m:ctrlPr>
                            </m:dPr>
                            <m:e>
                              <m:f>
                                <m:fPr>
                                  <m:ctrlPr>
                                    <a:rPr lang="he-IL" sz="2400" b="1" i="1" dirty="0" smtClean="0">
                                      <a:solidFill>
                                        <a:srgbClr val="836967"/>
                                      </a:solidFill>
                                      <a:latin typeface="Cambria Math" panose="02040503050406030204" pitchFamily="18" charset="0"/>
                                    </a:rPr>
                                  </m:ctrlPr>
                                </m:fPr>
                                <m:num>
                                  <m:r>
                                    <a:rPr lang="he-IL" sz="2400" b="1" i="1" dirty="0" smtClean="0">
                                      <a:latin typeface="Cambria Math" panose="02040503050406030204" pitchFamily="18" charset="0"/>
                                    </a:rPr>
                                    <m:t>h</m:t>
                                  </m:r>
                                </m:num>
                                <m:den>
                                  <m:r>
                                    <a:rPr lang="he-IL" sz="2400" b="1" i="1" dirty="0" smtClean="0">
                                      <a:latin typeface="Cambria Math" panose="02040503050406030204" pitchFamily="18" charset="0"/>
                                    </a:rPr>
                                    <m:t>2</m:t>
                                  </m:r>
                                </m:den>
                              </m:f>
                            </m:e>
                          </m:d>
                        </m:e>
                        <m:sup>
                          <m:r>
                            <a:rPr lang="he-IL" sz="2400" b="1" i="0" dirty="0">
                              <a:latin typeface="Cambria Math" panose="02040503050406030204" pitchFamily="18" charset="0"/>
                            </a:rPr>
                            <m:t>2</m:t>
                          </m:r>
                        </m:sup>
                      </m:sSup>
                    </m:oMath>
                  </a14:m>
                  <a:r>
                    <a:rPr lang="he-IL" sz="2400" b="1" dirty="0">
                      <a:cs typeface="Aharoni" panose="02010803020104030203" pitchFamily="2" charset="-79"/>
                    </a:rPr>
                    <a:t>+</a:t>
                  </a:r>
                  <a:r>
                    <a:rPr lang="en-US" sz="2400" b="1" dirty="0">
                      <a:cs typeface="Aharoni" panose="02010803020104030203" pitchFamily="2" charset="-79"/>
                    </a:rPr>
                    <a:t>….</a:t>
                  </a:r>
                </a:p>
                <a:p>
                  <a:pPr/>
                  <a:endParaRPr lang="he-IL" sz="1600" b="1" dirty="0">
                    <a:cs typeface="Aharoni" panose="02010803020104030203" pitchFamily="2" charset="-79"/>
                  </a:endParaRPr>
                </a:p>
                <a:p>
                  <a:pPr/>
                  <a:r>
                    <a:rPr lang="he-IL" sz="2400" b="1" dirty="0">
                      <a:cs typeface="Aharoni" panose="02010803020104030203" pitchFamily="2" charset="-79"/>
                    </a:rPr>
                    <a:t>אנחנו רוצים לבטל את השגיאה </a:t>
                  </a:r>
                  <a14:m>
                    <m:oMath xmlns:m="http://schemas.openxmlformats.org/officeDocument/2006/math">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𝟏</m:t>
                          </m:r>
                        </m:sub>
                      </m:sSub>
                      <m:r>
                        <a:rPr lang="he-IL" sz="2400" b="1" dirty="0" smtClean="0">
                          <a:latin typeface="Cambria Math" panose="02040503050406030204" pitchFamily="18" charset="0"/>
                          <a:cs typeface="Aharoni" panose="02010803020104030203" pitchFamily="2" charset="-79"/>
                        </a:rPr>
                        <m:t>h</m:t>
                      </m:r>
                      <m:r>
                        <a:rPr lang="he-IL" sz="2400" b="1" i="1" dirty="0" smtClean="0">
                          <a:latin typeface="Cambria Math" panose="02040503050406030204" pitchFamily="18" charset="0"/>
                          <a:cs typeface="Aharoni" panose="02010803020104030203" pitchFamily="2" charset="-79"/>
                        </a:rPr>
                        <m:t> </m:t>
                      </m:r>
                    </m:oMath>
                  </a14:m>
                  <a:r>
                    <a:rPr lang="he-IL" sz="2400" b="1" dirty="0">
                      <a:cs typeface="Aharoni" panose="02010803020104030203" pitchFamily="2" charset="-79"/>
                    </a:rPr>
                    <a:t> שהטעות תתחיל מ- </a:t>
                  </a:r>
                  <a14:m>
                    <m:oMath xmlns:m="http://schemas.openxmlformats.org/officeDocument/2006/math">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a:latin typeface="Cambria Math" panose="02040503050406030204" pitchFamily="18" charset="0"/>
                            </a:rPr>
                            <m:t>2</m:t>
                          </m:r>
                        </m:sub>
                      </m:sSub>
                      <m:sSup>
                        <m:sSupPr>
                          <m:ctrlPr>
                            <a:rPr lang="he-IL" sz="2400" b="1" i="1" dirty="0">
                              <a:solidFill>
                                <a:srgbClr val="836967"/>
                              </a:solidFill>
                              <a:latin typeface="Cambria Math" panose="02040503050406030204" pitchFamily="18" charset="0"/>
                            </a:rPr>
                          </m:ctrlPr>
                        </m:sSupPr>
                        <m:e>
                          <m:r>
                            <a:rPr lang="he-IL" sz="2400" b="1" i="1" dirty="0">
                              <a:latin typeface="Cambria Math" panose="02040503050406030204" pitchFamily="18" charset="0"/>
                            </a:rPr>
                            <m:t>h</m:t>
                          </m:r>
                        </m:e>
                        <m:sup>
                          <m:r>
                            <a:rPr lang="he-IL" sz="2400" b="1" i="0" dirty="0">
                              <a:latin typeface="Cambria Math" panose="02040503050406030204" pitchFamily="18" charset="0"/>
                            </a:rPr>
                            <m:t>2</m:t>
                          </m:r>
                        </m:sup>
                      </m:sSup>
                    </m:oMath>
                  </a14:m>
                  <a:r>
                    <a:rPr lang="he-IL" sz="2400" b="1" dirty="0">
                      <a:cs typeface="Aharoni" panose="02010803020104030203" pitchFamily="2" charset="-79"/>
                    </a:rPr>
                    <a:t>  על מנת לשפר את הדיוק.</a:t>
                  </a:r>
                </a:p>
              </p:txBody>
            </p:sp>
          </mc:Choice>
          <mc:Fallback>
            <p:sp>
              <p:nvSpPr>
                <p:cNvPr id="2" name="תיבת טקסט 1">
                  <a:extLst>
                    <a:ext uri="{FF2B5EF4-FFF2-40B4-BE49-F238E27FC236}">
                      <a16:creationId xmlns:a16="http://schemas.microsoft.com/office/drawing/2014/main" id="{5597B879-447E-4000-AB3C-003CD9C9F480}"/>
                    </a:ext>
                  </a:extLst>
                </p:cNvPr>
                <p:cNvSpPr txBox="1">
                  <a:spLocks noRot="1" noChangeAspect="1" noMove="1" noResize="1" noEditPoints="1" noAdjustHandles="1" noChangeArrowheads="1" noChangeShapeType="1" noTextEdit="1"/>
                </p:cNvSpPr>
                <p:nvPr/>
              </p:nvSpPr>
              <p:spPr>
                <a:xfrm>
                  <a:off x="1229713" y="1710565"/>
                  <a:ext cx="9732579" cy="4815614"/>
                </a:xfrm>
                <a:prstGeom prst="rect">
                  <a:avLst/>
                </a:prstGeom>
                <a:blipFill>
                  <a:blip r:embed="rId2"/>
                  <a:stretch>
                    <a:fillRect l="-125" t="-886" r="-939" b="-2405"/>
                  </a:stretch>
                </a:blipFill>
              </p:spPr>
              <p:txBody>
                <a:bodyPr/>
                <a:lstStyle/>
                <a:p>
                  <a:r>
                    <a:rPr lang="he-IL">
                      <a:noFill/>
                    </a:rPr>
                    <a:t> </a:t>
                  </a:r>
                </a:p>
              </p:txBody>
            </p:sp>
          </mc:Fallback>
        </mc:AlternateContent>
        <p:sp>
          <p:nvSpPr>
            <p:cNvPr id="7" name="תיבת טקסט 6">
              <a:extLst>
                <a:ext uri="{FF2B5EF4-FFF2-40B4-BE49-F238E27FC236}">
                  <a16:creationId xmlns:a16="http://schemas.microsoft.com/office/drawing/2014/main" id="{BF699DF0-3C3F-426F-80A1-66ADBC6889AB}"/>
                </a:ext>
              </a:extLst>
            </p:cNvPr>
            <p:cNvSpPr txBox="1"/>
            <p:nvPr/>
          </p:nvSpPr>
          <p:spPr>
            <a:xfrm>
              <a:off x="1776246" y="4224139"/>
              <a:ext cx="1219200" cy="461665"/>
            </a:xfrm>
            <a:prstGeom prst="rect">
              <a:avLst/>
            </a:prstGeom>
            <a:noFill/>
            <a:ln>
              <a:solidFill>
                <a:schemeClr val="bg1">
                  <a:lumMod val="50000"/>
                </a:schemeClr>
              </a:solidFill>
            </a:ln>
          </p:spPr>
          <p:txBody>
            <a:bodyPr wrap="square" rtlCol="1">
              <a:spAutoFit/>
            </a:bodyPr>
            <a:lstStyle/>
            <a:p>
              <a:pPr algn="ctr"/>
              <a:r>
                <a:rPr lang="he-IL" sz="1200" dirty="0"/>
                <a:t>הקירוב, </a:t>
              </a:r>
              <a:r>
                <a:rPr lang="he-IL" sz="1200" dirty="0" err="1"/>
                <a:t>פונקצית</a:t>
              </a:r>
              <a:r>
                <a:rPr lang="he-IL" sz="1200" dirty="0"/>
                <a:t> החישוב</a:t>
              </a:r>
            </a:p>
          </p:txBody>
        </p:sp>
        <p:sp>
          <p:nvSpPr>
            <p:cNvPr id="8" name="תיבת טקסט 7">
              <a:extLst>
                <a:ext uri="{FF2B5EF4-FFF2-40B4-BE49-F238E27FC236}">
                  <a16:creationId xmlns:a16="http://schemas.microsoft.com/office/drawing/2014/main" id="{1F61E1D5-3921-4DB0-B836-4554A09EEF4B}"/>
                </a:ext>
              </a:extLst>
            </p:cNvPr>
            <p:cNvSpPr txBox="1"/>
            <p:nvPr/>
          </p:nvSpPr>
          <p:spPr>
            <a:xfrm>
              <a:off x="850940" y="2693550"/>
              <a:ext cx="1219201" cy="646331"/>
            </a:xfrm>
            <a:prstGeom prst="rect">
              <a:avLst/>
            </a:prstGeom>
            <a:noFill/>
            <a:ln>
              <a:solidFill>
                <a:schemeClr val="bg1">
                  <a:lumMod val="50000"/>
                </a:schemeClr>
              </a:solidFill>
            </a:ln>
          </p:spPr>
          <p:txBody>
            <a:bodyPr wrap="square" rtlCol="1">
              <a:spAutoFit/>
            </a:bodyPr>
            <a:lstStyle/>
            <a:p>
              <a:pPr algn="ctr"/>
              <a:r>
                <a:rPr lang="he-IL" sz="1200" dirty="0"/>
                <a:t>הערך עליו נבצע את </a:t>
              </a:r>
              <a:r>
                <a:rPr lang="he-IL" sz="1200" dirty="0" err="1"/>
                <a:t>הקירובים</a:t>
              </a:r>
              <a:r>
                <a:rPr lang="he-IL" sz="1200" dirty="0"/>
                <a:t> (לדוג' טיילור)</a:t>
              </a:r>
            </a:p>
          </p:txBody>
        </p:sp>
        <p:sp>
          <p:nvSpPr>
            <p:cNvPr id="9" name="תיבת טקסט 8">
              <a:extLst>
                <a:ext uri="{FF2B5EF4-FFF2-40B4-BE49-F238E27FC236}">
                  <a16:creationId xmlns:a16="http://schemas.microsoft.com/office/drawing/2014/main" id="{D0C0B769-1156-4A4F-922C-A71BB68C4FD1}"/>
                </a:ext>
              </a:extLst>
            </p:cNvPr>
            <p:cNvSpPr txBox="1"/>
            <p:nvPr/>
          </p:nvSpPr>
          <p:spPr>
            <a:xfrm>
              <a:off x="3486807" y="2775390"/>
              <a:ext cx="762000" cy="461665"/>
            </a:xfrm>
            <a:prstGeom prst="rect">
              <a:avLst/>
            </a:prstGeom>
            <a:noFill/>
            <a:ln>
              <a:solidFill>
                <a:schemeClr val="bg1">
                  <a:lumMod val="50000"/>
                </a:schemeClr>
              </a:solidFill>
            </a:ln>
          </p:spPr>
          <p:txBody>
            <a:bodyPr wrap="square" rtlCol="1">
              <a:spAutoFit/>
            </a:bodyPr>
            <a:lstStyle/>
            <a:p>
              <a:pPr algn="ctr"/>
              <a:r>
                <a:rPr lang="he-IL" sz="1200" dirty="0"/>
                <a:t>השארית, הטעויות</a:t>
              </a:r>
            </a:p>
          </p:txBody>
        </p:sp>
        <p:sp>
          <p:nvSpPr>
            <p:cNvPr id="11" name="סוגר מסולסל ימני 10">
              <a:extLst>
                <a:ext uri="{FF2B5EF4-FFF2-40B4-BE49-F238E27FC236}">
                  <a16:creationId xmlns:a16="http://schemas.microsoft.com/office/drawing/2014/main" id="{149B27E4-41FB-4540-A9F6-DAC4ECCD54B1}"/>
                </a:ext>
              </a:extLst>
            </p:cNvPr>
            <p:cNvSpPr/>
            <p:nvPr/>
          </p:nvSpPr>
          <p:spPr>
            <a:xfrm rot="5400000">
              <a:off x="2259401" y="3550389"/>
              <a:ext cx="252890" cy="882866"/>
            </a:xfrm>
            <a:prstGeom prst="rightBrace">
              <a:avLst>
                <a:gd name="adj1" fmla="val 8333"/>
                <a:gd name="adj2" fmla="val 488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2" name="סוגר מסולסל שמאלי 11">
              <a:extLst>
                <a:ext uri="{FF2B5EF4-FFF2-40B4-BE49-F238E27FC236}">
                  <a16:creationId xmlns:a16="http://schemas.microsoft.com/office/drawing/2014/main" id="{FAF82708-0B7B-408C-8998-CA560E581A34}"/>
                </a:ext>
              </a:extLst>
            </p:cNvPr>
            <p:cNvSpPr/>
            <p:nvPr/>
          </p:nvSpPr>
          <p:spPr>
            <a:xfrm rot="5400000">
              <a:off x="1365948" y="3309525"/>
              <a:ext cx="189186" cy="4616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4" name="סוגר מסולסל ימני 13">
              <a:extLst>
                <a:ext uri="{FF2B5EF4-FFF2-40B4-BE49-F238E27FC236}">
                  <a16:creationId xmlns:a16="http://schemas.microsoft.com/office/drawing/2014/main" id="{9D862235-2AC4-43B4-A1E5-C14554072706}"/>
                </a:ext>
              </a:extLst>
            </p:cNvPr>
            <p:cNvSpPr/>
            <p:nvPr/>
          </p:nvSpPr>
          <p:spPr>
            <a:xfrm rot="16200000">
              <a:off x="3773023" y="2716862"/>
              <a:ext cx="242127" cy="156604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spTree>
    <p:extLst>
      <p:ext uri="{BB962C8B-B14F-4D97-AF65-F5344CB8AC3E}">
        <p14:creationId xmlns:p14="http://schemas.microsoft.com/office/powerpoint/2010/main" val="369313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 name="קבוצה 9">
            <a:extLst>
              <a:ext uri="{FF2B5EF4-FFF2-40B4-BE49-F238E27FC236}">
                <a16:creationId xmlns:a16="http://schemas.microsoft.com/office/drawing/2014/main" id="{22CE1099-0D7F-49F0-9CB1-57AAA63BD57E}"/>
              </a:ext>
            </a:extLst>
          </p:cNvPr>
          <p:cNvGrpSpPr/>
          <p:nvPr/>
        </p:nvGrpSpPr>
        <p:grpSpPr>
          <a:xfrm>
            <a:off x="1429409" y="864195"/>
            <a:ext cx="9732579" cy="5498941"/>
            <a:chOff x="1429409" y="864195"/>
            <a:chExt cx="9732579" cy="5498941"/>
          </a:xfrm>
        </p:grpSpPr>
        <mc:AlternateContent xmlns:mc="http://schemas.openxmlformats.org/markup-compatibility/2006">
          <mc:Choice xmlns:a14="http://schemas.microsoft.com/office/drawing/2010/main" Requires="a14">
            <p:sp>
              <p:nvSpPr>
                <p:cNvPr id="2" name="תיבת טקסט 1">
                  <a:extLst>
                    <a:ext uri="{FF2B5EF4-FFF2-40B4-BE49-F238E27FC236}">
                      <a16:creationId xmlns:a16="http://schemas.microsoft.com/office/drawing/2014/main" id="{5597B879-447E-4000-AB3C-003CD9C9F480}"/>
                    </a:ext>
                  </a:extLst>
                </p:cNvPr>
                <p:cNvSpPr txBox="1"/>
                <p:nvPr/>
              </p:nvSpPr>
              <p:spPr>
                <a:xfrm>
                  <a:off x="1429409" y="864195"/>
                  <a:ext cx="9732579" cy="5498941"/>
                </a:xfrm>
                <a:prstGeom prst="rect">
                  <a:avLst/>
                </a:prstGeom>
                <a:noFill/>
              </p:spPr>
              <p:txBody>
                <a:bodyPr wrap="square" rtlCol="1">
                  <a:spAutoFit/>
                </a:bodyPr>
                <a:lstStyle/>
                <a:p>
                  <a:r>
                    <a:rPr lang="he-IL" sz="2400" b="1" dirty="0">
                      <a:cs typeface="Aharoni" panose="02010803020104030203" pitchFamily="2" charset="-79"/>
                    </a:rPr>
                    <a:t>משני החישובים האלה נגיע לסדר יותר טוב של קירוב.</a:t>
                  </a:r>
                </a:p>
                <a:p>
                  <a:r>
                    <a:rPr lang="he-IL" sz="2400" b="1" dirty="0">
                      <a:cs typeface="Aharoni" panose="02010803020104030203" pitchFamily="2" charset="-79"/>
                    </a:rPr>
                    <a:t>נכפול את המשוואה השנייה פי 2 ונחסר ממנה את המשוואה הראשונה.</a:t>
                  </a:r>
                </a:p>
                <a:p>
                  <a:pPr algn="l" rtl="0"/>
                  <a:endParaRPr lang="he-IL" sz="2400" b="1" i="1" dirty="0">
                    <a:latin typeface="Cambria Math" panose="02040503050406030204" pitchFamily="18" charset="0"/>
                  </a:endParaRPr>
                </a:p>
                <a:p>
                  <a:pPr algn="l" rtl="0"/>
                  <a:endParaRPr lang="he-IL" sz="2400" b="1"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he-IL" sz="2400" b="1" i="1" dirty="0">
                            <a:latin typeface="Cambria Math" panose="02040503050406030204" pitchFamily="18" charset="0"/>
                          </a:rPr>
                          <m:t>𝑀</m:t>
                        </m:r>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𝟏</m:t>
                            </m:r>
                          </m:sub>
                        </m:sSub>
                        <m:d>
                          <m:dPr>
                            <m:ctrlPr>
                              <a:rPr lang="en-US" sz="2400" b="1" i="1" dirty="0">
                                <a:latin typeface="Cambria Math" panose="02040503050406030204" pitchFamily="18" charset="0"/>
                              </a:rPr>
                            </m:ctrlPr>
                          </m:dPr>
                          <m:e>
                            <m:f>
                              <m:fPr>
                                <m:ctrlPr>
                                  <a:rPr lang="he-IL" sz="2400" b="1" i="1" dirty="0">
                                    <a:latin typeface="Cambria Math" panose="02040503050406030204" pitchFamily="18" charset="0"/>
                                  </a:rPr>
                                </m:ctrlPr>
                              </m:fPr>
                              <m:num>
                                <m:r>
                                  <a:rPr lang="he-IL" sz="2400" b="1" i="1" dirty="0">
                                    <a:latin typeface="Cambria Math" panose="02040503050406030204" pitchFamily="18" charset="0"/>
                                  </a:rPr>
                                  <m:t>h</m:t>
                                </m:r>
                              </m:num>
                              <m:den>
                                <m:r>
                                  <a:rPr lang="he-IL" sz="2400" b="1" i="1" dirty="0">
                                    <a:latin typeface="Cambria Math" panose="02040503050406030204" pitchFamily="18" charset="0"/>
                                  </a:rPr>
                                  <m:t>2</m:t>
                                </m:r>
                              </m:den>
                            </m:f>
                          </m:e>
                        </m:d>
                        <m:r>
                          <a:rPr lang="he-IL" sz="2400" b="1" i="1" dirty="0">
                            <a:latin typeface="Cambria Math" panose="02040503050406030204" pitchFamily="18" charset="0"/>
                          </a:rPr>
                          <m:t>+</m:t>
                        </m:r>
                        <m:d>
                          <m:dPr>
                            <m:ctrlPr>
                              <a:rPr lang="en-US" sz="2400" b="1" i="1" dirty="0">
                                <a:latin typeface="Cambria Math" panose="02040503050406030204" pitchFamily="18" charset="0"/>
                              </a:rPr>
                            </m:ctrlPr>
                          </m:dPr>
                          <m:e>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𝟏</m:t>
                                </m:r>
                              </m:sub>
                            </m:sSub>
                            <m:d>
                              <m:dPr>
                                <m:ctrlPr>
                                  <a:rPr lang="en-US" sz="2400" b="1" i="1" dirty="0">
                                    <a:latin typeface="Cambria Math" panose="02040503050406030204" pitchFamily="18" charset="0"/>
                                  </a:rPr>
                                </m:ctrlPr>
                              </m:dPr>
                              <m:e>
                                <m:f>
                                  <m:fPr>
                                    <m:ctrlPr>
                                      <a:rPr lang="he-IL" sz="2400" b="1" i="1" dirty="0">
                                        <a:latin typeface="Cambria Math" panose="02040503050406030204" pitchFamily="18" charset="0"/>
                                      </a:rPr>
                                    </m:ctrlPr>
                                  </m:fPr>
                                  <m:num>
                                    <m:r>
                                      <a:rPr lang="he-IL" sz="2400" b="1" i="1" dirty="0">
                                        <a:latin typeface="Cambria Math" panose="02040503050406030204" pitchFamily="18" charset="0"/>
                                      </a:rPr>
                                      <m:t>h</m:t>
                                    </m:r>
                                  </m:num>
                                  <m:den>
                                    <m:r>
                                      <a:rPr lang="he-IL" sz="2400" b="1" i="1" dirty="0">
                                        <a:latin typeface="Cambria Math" panose="02040503050406030204" pitchFamily="18" charset="0"/>
                                      </a:rPr>
                                      <m:t>2</m:t>
                                    </m:r>
                                  </m:den>
                                </m:f>
                              </m:e>
                            </m:d>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𝟏</m:t>
                                </m:r>
                              </m:sub>
                            </m:sSub>
                            <m:d>
                              <m:dPr>
                                <m:ctrlPr>
                                  <a:rPr lang="en-US" sz="2400" b="1" i="1" dirty="0">
                                    <a:latin typeface="Cambria Math" panose="02040503050406030204" pitchFamily="18" charset="0"/>
                                  </a:rPr>
                                </m:ctrlPr>
                              </m:dPr>
                              <m:e>
                                <m:r>
                                  <a:rPr lang="he-IL" sz="2400" b="1" i="1" dirty="0">
                                    <a:latin typeface="Cambria Math" panose="02040503050406030204" pitchFamily="18" charset="0"/>
                                  </a:rPr>
                                  <m:t>h</m:t>
                                </m:r>
                              </m:e>
                            </m:d>
                          </m:e>
                        </m:d>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2</m:t>
                            </m:r>
                          </m:sub>
                        </m:sSub>
                        <m:f>
                          <m:fPr>
                            <m:ctrlPr>
                              <a:rPr lang="he-IL" sz="2400" b="1" i="1" dirty="0">
                                <a:latin typeface="Cambria Math" panose="02040503050406030204" pitchFamily="18" charset="0"/>
                              </a:rPr>
                            </m:ctrlPr>
                          </m:fPr>
                          <m:num>
                            <m:sSup>
                              <m:sSupPr>
                                <m:ctrlPr>
                                  <a:rPr lang="he-IL" sz="2400" b="1" i="1" dirty="0">
                                    <a:latin typeface="Cambria Math" panose="02040503050406030204" pitchFamily="18" charset="0"/>
                                  </a:rPr>
                                </m:ctrlPr>
                              </m:sSupPr>
                              <m:e>
                                <m:r>
                                  <a:rPr lang="he-IL" sz="2400" b="1" i="1" dirty="0">
                                    <a:latin typeface="Cambria Math" panose="02040503050406030204" pitchFamily="18" charset="0"/>
                                  </a:rPr>
                                  <m:t>h</m:t>
                                </m:r>
                              </m:e>
                              <m:sup>
                                <m:r>
                                  <a:rPr lang="he-IL" sz="2400" b="1" i="1" dirty="0">
                                    <a:latin typeface="Cambria Math" panose="02040503050406030204" pitchFamily="18" charset="0"/>
                                  </a:rPr>
                                  <m:t>2</m:t>
                                </m:r>
                              </m:sup>
                            </m:sSup>
                          </m:num>
                          <m:den>
                            <m:r>
                              <a:rPr lang="he-IL" sz="2400" b="1" i="1" dirty="0">
                                <a:latin typeface="Cambria Math" panose="02040503050406030204" pitchFamily="18" charset="0"/>
                              </a:rPr>
                              <m:t>2</m:t>
                            </m:r>
                          </m:den>
                        </m:f>
                        <m:r>
                          <a:rPr lang="en-US" sz="2400" b="1" i="1" dirty="0">
                            <a:latin typeface="Cambria Math" panose="02040503050406030204" pitchFamily="18" charset="0"/>
                          </a:rPr>
                          <m:t>+…</m:t>
                        </m:r>
                      </m:oMath>
                    </m:oMathPara>
                  </a14:m>
                  <a:endParaRPr lang="he-IL" sz="2400" b="1" i="1" dirty="0">
                    <a:latin typeface="Cambria Math" panose="02040503050406030204" pitchFamily="18" charset="0"/>
                  </a:endParaRPr>
                </a:p>
                <a:p>
                  <a:endParaRPr lang="he-IL" sz="2400" b="1" dirty="0">
                    <a:cs typeface="Aharoni" panose="02010803020104030203" pitchFamily="2" charset="-79"/>
                  </a:endParaRPr>
                </a:p>
                <a:p>
                  <a:endParaRPr lang="he-IL" sz="2400" b="1" dirty="0">
                    <a:cs typeface="Aharoni" panose="02010803020104030203" pitchFamily="2" charset="-79"/>
                  </a:endParaRPr>
                </a:p>
                <a:p>
                  <a:pPr algn="l" rtl="0"/>
                  <a:endParaRPr lang="he-IL" sz="1200" b="1" i="1" dirty="0">
                    <a:latin typeface="Cambria Math" panose="02040503050406030204" pitchFamily="18" charset="0"/>
                  </a:endParaRPr>
                </a:p>
                <a:p>
                  <a:pPr algn="l" rtl="0"/>
                  <a:endParaRPr lang="he-IL" sz="2400" b="1" i="1" dirty="0">
                    <a:latin typeface="Cambria Math" panose="02040503050406030204" pitchFamily="18" charset="0"/>
                  </a:endParaRPr>
                </a:p>
                <a:p>
                  <a:pPr algn="l" rtl="0"/>
                  <a:endParaRPr lang="he-IL" sz="1600" b="1" i="1" dirty="0">
                    <a:latin typeface="Cambria Math" panose="02040503050406030204" pitchFamily="18" charset="0"/>
                  </a:endParaRPr>
                </a:p>
                <a:p>
                  <a:pPr algn="l" rtl="0"/>
                  <a14:m>
                    <m:oMath xmlns:m="http://schemas.openxmlformats.org/officeDocument/2006/math">
                      <m:r>
                        <a:rPr lang="he-IL" sz="2400" b="1" i="1" dirty="0">
                          <a:latin typeface="Cambria Math" panose="02040503050406030204" pitchFamily="18" charset="0"/>
                        </a:rPr>
                        <m:t>𝑀</m:t>
                      </m:r>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𝟐</m:t>
                          </m:r>
                        </m:sub>
                      </m:sSub>
                      <m:d>
                        <m:dPr>
                          <m:ctrlPr>
                            <a:rPr lang="en-US" sz="2400" b="1" i="1" dirty="0">
                              <a:latin typeface="Cambria Math" panose="02040503050406030204" pitchFamily="18" charset="0"/>
                            </a:rPr>
                          </m:ctrlPr>
                        </m:dPr>
                        <m:e>
                          <m:r>
                            <a:rPr lang="he-IL" sz="2400" b="1" i="1" dirty="0">
                              <a:latin typeface="Cambria Math" panose="02040503050406030204" pitchFamily="18" charset="0"/>
                            </a:rPr>
                            <m:t>h</m:t>
                          </m:r>
                        </m:e>
                      </m:d>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2</m:t>
                          </m:r>
                        </m:sub>
                      </m:sSub>
                      <m:f>
                        <m:fPr>
                          <m:ctrlPr>
                            <a:rPr lang="he-IL" sz="2400" b="1" i="1" dirty="0">
                              <a:latin typeface="Cambria Math" panose="02040503050406030204" pitchFamily="18" charset="0"/>
                            </a:rPr>
                          </m:ctrlPr>
                        </m:fPr>
                        <m:num>
                          <m:sSup>
                            <m:sSupPr>
                              <m:ctrlPr>
                                <a:rPr lang="he-IL" sz="2400" b="1" i="1" dirty="0">
                                  <a:latin typeface="Cambria Math" panose="02040503050406030204" pitchFamily="18" charset="0"/>
                                </a:rPr>
                              </m:ctrlPr>
                            </m:sSupPr>
                            <m:e>
                              <m:r>
                                <a:rPr lang="he-IL" sz="2400" b="1" i="1" dirty="0">
                                  <a:latin typeface="Cambria Math" panose="02040503050406030204" pitchFamily="18" charset="0"/>
                                </a:rPr>
                                <m:t>h</m:t>
                              </m:r>
                            </m:e>
                            <m:sup>
                              <m:r>
                                <a:rPr lang="he-IL" sz="2400" b="1" i="1" dirty="0">
                                  <a:latin typeface="Cambria Math" panose="02040503050406030204" pitchFamily="18" charset="0"/>
                                </a:rPr>
                                <m:t>2</m:t>
                              </m:r>
                            </m:sup>
                          </m:sSup>
                        </m:num>
                        <m:den>
                          <m:r>
                            <a:rPr lang="he-IL" sz="2400" b="1" i="1" dirty="0">
                              <a:latin typeface="Cambria Math" panose="02040503050406030204" pitchFamily="18" charset="0"/>
                            </a:rPr>
                            <m:t>2</m:t>
                          </m:r>
                        </m:den>
                      </m:f>
                      <m:r>
                        <a:rPr lang="en-US"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𝟑</m:t>
                          </m:r>
                        </m:sub>
                      </m:sSub>
                      <m:f>
                        <m:fPr>
                          <m:ctrlPr>
                            <a:rPr lang="he-IL" sz="2400" b="1" i="1" dirty="0">
                              <a:latin typeface="Cambria Math" panose="02040503050406030204" pitchFamily="18" charset="0"/>
                            </a:rPr>
                          </m:ctrlPr>
                        </m:fPr>
                        <m:num>
                          <m:sSup>
                            <m:sSupPr>
                              <m:ctrlPr>
                                <a:rPr lang="he-IL" sz="2400" b="1" i="1" dirty="0">
                                  <a:latin typeface="Cambria Math" panose="02040503050406030204" pitchFamily="18" charset="0"/>
                                </a:rPr>
                              </m:ctrlPr>
                            </m:sSupPr>
                            <m:e>
                              <m:r>
                                <a:rPr lang="he-IL" sz="2400" b="1" i="1" dirty="0">
                                  <a:latin typeface="Cambria Math" panose="02040503050406030204" pitchFamily="18" charset="0"/>
                                </a:rPr>
                                <m:t>h</m:t>
                              </m:r>
                            </m:e>
                            <m:sup>
                              <m:r>
                                <a:rPr lang="he-IL" sz="2400" b="1" i="1" dirty="0">
                                  <a:latin typeface="Cambria Math" panose="02040503050406030204" pitchFamily="18" charset="0"/>
                                </a:rPr>
                                <m:t>3</m:t>
                              </m:r>
                            </m:sup>
                          </m:sSup>
                        </m:num>
                        <m:den>
                          <m:r>
                            <a:rPr lang="he-IL" sz="2400" b="1" i="1" dirty="0">
                              <a:latin typeface="Cambria Math" panose="02040503050406030204" pitchFamily="18" charset="0"/>
                            </a:rPr>
                            <m:t>4</m:t>
                          </m:r>
                        </m:den>
                      </m:f>
                      <m:r>
                        <m:rPr>
                          <m:nor/>
                        </m:rPr>
                        <a:rPr lang="en-US" sz="2400" b="1" i="1" dirty="0">
                          <a:latin typeface="Cambria Math" panose="02040503050406030204" pitchFamily="18" charset="0"/>
                        </a:rPr>
                        <m:t> </m:t>
                      </m:r>
                      <m:r>
                        <m:rPr>
                          <m:nor/>
                        </m:rPr>
                        <a:rPr lang="en-US" sz="2400" dirty="0">
                          <a:latin typeface="Cambria Math" panose="02040503050406030204" pitchFamily="18" charset="0"/>
                        </a:rPr>
                        <m:t>+</m:t>
                      </m:r>
                      <m:r>
                        <m:rPr>
                          <m:nor/>
                        </m:rPr>
                        <a:rPr lang="en-US" sz="2400" b="0" i="0" dirty="0" smtClean="0">
                          <a:latin typeface="Cambria Math" panose="02040503050406030204" pitchFamily="18" charset="0"/>
                        </a:rPr>
                        <m:t> </m:t>
                      </m:r>
                    </m:oMath>
                  </a14:m>
                  <a:r>
                    <a:rPr lang="en-US" sz="2400" dirty="0">
                      <a:latin typeface="Cambria Math" panose="02040503050406030204" pitchFamily="18" charset="0"/>
                    </a:rPr>
                    <a:t>….</a:t>
                  </a:r>
                </a:p>
                <a:p>
                  <a:pPr algn="l" rtl="0"/>
                  <a:endParaRPr lang="he-IL" sz="2400" b="1" dirty="0">
                    <a:cs typeface="Aharoni" panose="02010803020104030203" pitchFamily="2" charset="-79"/>
                  </a:endParaRPr>
                </a:p>
                <a:p>
                  <a:r>
                    <a:rPr lang="he-IL" sz="2400" b="1" dirty="0">
                      <a:cs typeface="Aharoni" panose="02010803020104030203" pitchFamily="2" charset="-79"/>
                    </a:rPr>
                    <a:t>קיבלנו נוסחא שהטעות שלה מתחילה מסדר שני, הטעות לפי </a:t>
                  </a:r>
                  <a14:m>
                    <m:oMath xmlns:m="http://schemas.openxmlformats.org/officeDocument/2006/math">
                      <m:r>
                        <a:rPr lang="he-IL" sz="2400" b="1" dirty="0" smtClean="0">
                          <a:latin typeface="Cambria Math" panose="02040503050406030204" pitchFamily="18" charset="0"/>
                          <a:cs typeface="Aharoni" panose="02010803020104030203" pitchFamily="2" charset="-79"/>
                        </a:rPr>
                        <m:t>𝑜</m:t>
                      </m:r>
                      <m:d>
                        <m:dPr>
                          <m:ctrlPr>
                            <a:rPr lang="he-IL" sz="2400" b="1" i="1" dirty="0">
                              <a:latin typeface="Cambria Math" panose="02040503050406030204" pitchFamily="18" charset="0"/>
                              <a:cs typeface="Aharoni" panose="02010803020104030203" pitchFamily="2" charset="-79"/>
                            </a:rPr>
                          </m:ctrlPr>
                        </m:dPr>
                        <m:e>
                          <m:sSup>
                            <m:sSupPr>
                              <m:ctrlPr>
                                <a:rPr lang="he-IL" sz="2400" b="1" i="1" dirty="0">
                                  <a:latin typeface="Cambria Math" panose="02040503050406030204" pitchFamily="18" charset="0"/>
                                  <a:cs typeface="Aharoni" panose="02010803020104030203" pitchFamily="2" charset="-79"/>
                                </a:rPr>
                              </m:ctrlPr>
                            </m:sSupPr>
                            <m:e>
                              <m:r>
                                <a:rPr lang="he-IL" sz="2400" b="1" dirty="0">
                                  <a:latin typeface="Cambria Math" panose="02040503050406030204" pitchFamily="18" charset="0"/>
                                  <a:cs typeface="Aharoni" panose="02010803020104030203" pitchFamily="2" charset="-79"/>
                                </a:rPr>
                                <m:t>h</m:t>
                              </m:r>
                            </m:e>
                            <m:sup>
                              <m:r>
                                <a:rPr lang="he-IL" sz="2400" b="1" dirty="0">
                                  <a:latin typeface="Cambria Math" panose="02040503050406030204" pitchFamily="18" charset="0"/>
                                  <a:cs typeface="Aharoni" panose="02010803020104030203" pitchFamily="2" charset="-79"/>
                                </a:rPr>
                                <m:t>2</m:t>
                              </m:r>
                            </m:sup>
                          </m:sSup>
                        </m:e>
                      </m:d>
                    </m:oMath>
                  </a14:m>
                  <a:r>
                    <a:rPr lang="he-IL" sz="2400" b="1" dirty="0">
                      <a:cs typeface="Aharoni" panose="02010803020104030203" pitchFamily="2" charset="-79"/>
                    </a:rPr>
                    <a:t>.</a:t>
                  </a:r>
                </a:p>
              </p:txBody>
            </p:sp>
          </mc:Choice>
          <mc:Fallback>
            <p:sp>
              <p:nvSpPr>
                <p:cNvPr id="2" name="תיבת טקסט 1">
                  <a:extLst>
                    <a:ext uri="{FF2B5EF4-FFF2-40B4-BE49-F238E27FC236}">
                      <a16:creationId xmlns:a16="http://schemas.microsoft.com/office/drawing/2014/main" id="{5597B879-447E-4000-AB3C-003CD9C9F480}"/>
                    </a:ext>
                  </a:extLst>
                </p:cNvPr>
                <p:cNvSpPr txBox="1">
                  <a:spLocks noRot="1" noChangeAspect="1" noMove="1" noResize="1" noEditPoints="1" noAdjustHandles="1" noChangeArrowheads="1" noChangeShapeType="1" noTextEdit="1"/>
                </p:cNvSpPr>
                <p:nvPr/>
              </p:nvSpPr>
              <p:spPr>
                <a:xfrm>
                  <a:off x="1429409" y="864195"/>
                  <a:ext cx="9732579" cy="5498941"/>
                </a:xfrm>
                <a:prstGeom prst="rect">
                  <a:avLst/>
                </a:prstGeom>
                <a:blipFill>
                  <a:blip r:embed="rId2"/>
                  <a:stretch>
                    <a:fillRect t="-776" r="-939"/>
                  </a:stretch>
                </a:blipFill>
              </p:spPr>
              <p:txBody>
                <a:bodyPr/>
                <a:lstStyle/>
                <a:p>
                  <a:r>
                    <a:rPr lang="he-IL">
                      <a:noFill/>
                    </a:rPr>
                    <a:t> </a:t>
                  </a:r>
                </a:p>
              </p:txBody>
            </p:sp>
          </mc:Fallback>
        </mc:AlternateContent>
        <p:sp>
          <p:nvSpPr>
            <p:cNvPr id="3" name="סוגר מסולסל ימני 2">
              <a:extLst>
                <a:ext uri="{FF2B5EF4-FFF2-40B4-BE49-F238E27FC236}">
                  <a16:creationId xmlns:a16="http://schemas.microsoft.com/office/drawing/2014/main" id="{5DC3EACB-A062-4B37-B2DC-32B0D843D5FB}"/>
                </a:ext>
              </a:extLst>
            </p:cNvPr>
            <p:cNvSpPr/>
            <p:nvPr/>
          </p:nvSpPr>
          <p:spPr>
            <a:xfrm rot="5400000">
              <a:off x="3880112" y="1613156"/>
              <a:ext cx="344564" cy="36247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7E273F08-4105-4DB7-98E6-EAB2D00B90D1}"/>
                    </a:ext>
                  </a:extLst>
                </p:cNvPr>
                <p:cNvSpPr txBox="1"/>
                <p:nvPr/>
              </p:nvSpPr>
              <p:spPr>
                <a:xfrm>
                  <a:off x="3684531" y="3570804"/>
                  <a:ext cx="777766" cy="369332"/>
                </a:xfrm>
                <a:prstGeom prst="rect">
                  <a:avLst/>
                </a:prstGeom>
                <a:noFill/>
                <a:ln>
                  <a:noFill/>
                </a:ln>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he-IL" sz="1800" b="1" i="1" dirty="0" smtClean="0">
                                <a:solidFill>
                                  <a:srgbClr val="836967"/>
                                </a:solidFill>
                                <a:latin typeface="Cambria Math" panose="02040503050406030204" pitchFamily="18" charset="0"/>
                              </a:rPr>
                            </m:ctrlPr>
                          </m:sSubPr>
                          <m:e>
                            <m:r>
                              <a:rPr lang="he-IL" sz="1800" b="1" i="1" dirty="0">
                                <a:latin typeface="Cambria Math" panose="02040503050406030204" pitchFamily="18" charset="0"/>
                              </a:rPr>
                              <m:t>𝑁</m:t>
                            </m:r>
                          </m:e>
                          <m:sub>
                            <m:r>
                              <a:rPr lang="en-US" sz="1800" b="1" i="1" dirty="0" smtClean="0">
                                <a:latin typeface="Cambria Math" panose="02040503050406030204" pitchFamily="18" charset="0"/>
                              </a:rPr>
                              <m:t>𝟐</m:t>
                            </m:r>
                          </m:sub>
                        </m:sSub>
                        <m:d>
                          <m:dPr>
                            <m:ctrlPr>
                              <a:rPr lang="en-US" sz="1800" b="1" i="1" dirty="0" smtClean="0">
                                <a:latin typeface="Cambria Math" panose="02040503050406030204" pitchFamily="18" charset="0"/>
                              </a:rPr>
                            </m:ctrlPr>
                          </m:dPr>
                          <m:e>
                            <m:r>
                              <a:rPr lang="he-IL" sz="1800" b="1" dirty="0" smtClean="0">
                                <a:latin typeface="Cambria Math" panose="02040503050406030204" pitchFamily="18" charset="0"/>
                                <a:cs typeface="Aharoni" panose="02010803020104030203" pitchFamily="2" charset="-79"/>
                              </a:rPr>
                              <m:t>h</m:t>
                            </m:r>
                          </m:e>
                        </m:d>
                      </m:oMath>
                    </m:oMathPara>
                  </a14:m>
                  <a:endParaRPr lang="he-IL" dirty="0"/>
                </a:p>
              </p:txBody>
            </p:sp>
          </mc:Choice>
          <mc:Fallback>
            <p:sp>
              <p:nvSpPr>
                <p:cNvPr id="4" name="תיבת טקסט 3">
                  <a:extLst>
                    <a:ext uri="{FF2B5EF4-FFF2-40B4-BE49-F238E27FC236}">
                      <a16:creationId xmlns:a16="http://schemas.microsoft.com/office/drawing/2014/main" id="{7E273F08-4105-4DB7-98E6-EAB2D00B90D1}"/>
                    </a:ext>
                  </a:extLst>
                </p:cNvPr>
                <p:cNvSpPr txBox="1">
                  <a:spLocks noRot="1" noChangeAspect="1" noMove="1" noResize="1" noEditPoints="1" noAdjustHandles="1" noChangeArrowheads="1" noChangeShapeType="1" noTextEdit="1"/>
                </p:cNvSpPr>
                <p:nvPr/>
              </p:nvSpPr>
              <p:spPr>
                <a:xfrm>
                  <a:off x="3684531" y="3570804"/>
                  <a:ext cx="777766" cy="369332"/>
                </a:xfrm>
                <a:prstGeom prst="rect">
                  <a:avLst/>
                </a:prstGeom>
                <a:blipFill>
                  <a:blip r:embed="rId3"/>
                  <a:stretch>
                    <a:fillRect b="-1667"/>
                  </a:stretch>
                </a:blipFill>
                <a:ln>
                  <a:noFill/>
                </a:ln>
              </p:spPr>
              <p:txBody>
                <a:bodyPr/>
                <a:lstStyle/>
                <a:p>
                  <a:r>
                    <a:rPr lang="he-IL">
                      <a:noFill/>
                    </a:rPr>
                    <a:t> </a:t>
                  </a:r>
                </a:p>
              </p:txBody>
            </p:sp>
          </mc:Fallback>
        </mc:AlternateContent>
      </p:grpSp>
      <p:sp>
        <p:nvSpPr>
          <p:cNvPr id="13" name="חץ: למטה 12">
            <a:extLst>
              <a:ext uri="{FF2B5EF4-FFF2-40B4-BE49-F238E27FC236}">
                <a16:creationId xmlns:a16="http://schemas.microsoft.com/office/drawing/2014/main" id="{935497A6-568B-4967-83BF-BD4AAA4445E0}"/>
              </a:ext>
            </a:extLst>
          </p:cNvPr>
          <p:cNvSpPr/>
          <p:nvPr/>
        </p:nvSpPr>
        <p:spPr>
          <a:xfrm>
            <a:off x="3867804" y="1839310"/>
            <a:ext cx="220719" cy="462456"/>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חץ: למטה 14">
            <a:extLst>
              <a:ext uri="{FF2B5EF4-FFF2-40B4-BE49-F238E27FC236}">
                <a16:creationId xmlns:a16="http://schemas.microsoft.com/office/drawing/2014/main" id="{DEF60A78-6BBF-442E-8AB4-82F7AC95BE61}"/>
              </a:ext>
            </a:extLst>
          </p:cNvPr>
          <p:cNvSpPr/>
          <p:nvPr/>
        </p:nvSpPr>
        <p:spPr>
          <a:xfrm>
            <a:off x="3873057" y="4105123"/>
            <a:ext cx="220719" cy="462456"/>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6104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2" name="תיבת טקסט 1">
                <a:extLst>
                  <a:ext uri="{FF2B5EF4-FFF2-40B4-BE49-F238E27FC236}">
                    <a16:creationId xmlns:a16="http://schemas.microsoft.com/office/drawing/2014/main" id="{5597B879-447E-4000-AB3C-003CD9C9F480}"/>
                  </a:ext>
                </a:extLst>
              </p:cNvPr>
              <p:cNvSpPr txBox="1"/>
              <p:nvPr/>
            </p:nvSpPr>
            <p:spPr>
              <a:xfrm>
                <a:off x="1429409" y="864195"/>
                <a:ext cx="9732579" cy="6552948"/>
              </a:xfrm>
              <a:prstGeom prst="rect">
                <a:avLst/>
              </a:prstGeom>
              <a:noFill/>
            </p:spPr>
            <p:txBody>
              <a:bodyPr wrap="square" rtlCol="1">
                <a:spAutoFit/>
              </a:bodyPr>
              <a:lstStyle/>
              <a:p>
                <a:r>
                  <a:rPr lang="he-IL" sz="2400" b="1" dirty="0">
                    <a:cs typeface="Aharoni" panose="02010803020104030203" pitchFamily="2" charset="-79"/>
                  </a:rPr>
                  <a:t>וכך אנחנו יכולים לראות את אקסטרפולציה של ריצ'רדסון שמשתמשת בחישובים שאנחנו עושים בעזרת נוסחא עם טעות מסדר נתון, עושה חישובים ומניפולציות על המשוואות שנוצרו וככה אנחנו מבטלים טעות מסדר נתון ועוברים לטעויות מסדר גבוה ---&gt; מה שמוביל אותנו לטעות קטנה יותר.</a:t>
                </a:r>
              </a:p>
              <a:p>
                <a:r>
                  <a:rPr lang="he-IL" sz="2400" b="1" dirty="0">
                    <a:cs typeface="Aharoni" panose="02010803020104030203" pitchFamily="2" charset="-79"/>
                  </a:rPr>
                  <a:t>נוכל לראות את האקסטרפולציה של ריצ'רדסון אם יש לנו תזוזות של </a:t>
                </a:r>
                <a14:m>
                  <m:oMath xmlns:m="http://schemas.openxmlformats.org/officeDocument/2006/math">
                    <m:r>
                      <a:rPr lang="he-IL" sz="2400" b="1" dirty="0" smtClean="0">
                        <a:latin typeface="Cambria Math" panose="02040503050406030204" pitchFamily="18" charset="0"/>
                        <a:cs typeface="Aharoni" panose="02010803020104030203" pitchFamily="2" charset="-79"/>
                      </a:rPr>
                      <m:t>𝑜</m:t>
                    </m:r>
                    <m:d>
                      <m:dPr>
                        <m:ctrlPr>
                          <a:rPr lang="he-IL" sz="2400" b="1" i="1" dirty="0">
                            <a:latin typeface="Cambria Math" panose="02040503050406030204" pitchFamily="18" charset="0"/>
                            <a:cs typeface="Aharoni" panose="02010803020104030203" pitchFamily="2" charset="-79"/>
                          </a:rPr>
                        </m:ctrlPr>
                      </m:dPr>
                      <m:e>
                        <m:sSup>
                          <m:sSupPr>
                            <m:ctrlPr>
                              <a:rPr lang="he-IL" sz="2400" b="1" i="1" dirty="0">
                                <a:latin typeface="Cambria Math" panose="02040503050406030204" pitchFamily="18" charset="0"/>
                                <a:cs typeface="Aharoni" panose="02010803020104030203" pitchFamily="2" charset="-79"/>
                              </a:rPr>
                            </m:ctrlPr>
                          </m:sSupPr>
                          <m:e>
                            <m:r>
                              <a:rPr lang="he-IL" sz="2400" b="1" dirty="0">
                                <a:latin typeface="Cambria Math" panose="02040503050406030204" pitchFamily="18" charset="0"/>
                                <a:cs typeface="Aharoni" panose="02010803020104030203" pitchFamily="2" charset="-79"/>
                              </a:rPr>
                              <m:t>h</m:t>
                            </m:r>
                          </m:e>
                          <m:sup>
                            <m:r>
                              <a:rPr lang="he-IL" sz="2400" b="1" dirty="0">
                                <a:latin typeface="Cambria Math" panose="02040503050406030204" pitchFamily="18" charset="0"/>
                                <a:cs typeface="Aharoni" panose="02010803020104030203" pitchFamily="2" charset="-79"/>
                              </a:rPr>
                              <m:t>2</m:t>
                            </m:r>
                          </m:sup>
                        </m:sSup>
                      </m:e>
                    </m:d>
                  </m:oMath>
                </a14:m>
                <a:r>
                  <a:rPr lang="he-IL" sz="2400" b="1" dirty="0">
                    <a:cs typeface="Aharoni" panose="02010803020104030203" pitchFamily="2" charset="-79"/>
                  </a:rPr>
                  <a:t>  שייתן קפיצה ישר ל- </a:t>
                </a:r>
                <a14:m>
                  <m:oMath xmlns:m="http://schemas.openxmlformats.org/officeDocument/2006/math">
                    <m:r>
                      <a:rPr lang="he-IL" sz="2400" b="1" dirty="0" smtClean="0">
                        <a:latin typeface="Cambria Math" panose="02040503050406030204" pitchFamily="18" charset="0"/>
                        <a:cs typeface="Aharoni" panose="02010803020104030203" pitchFamily="2" charset="-79"/>
                      </a:rPr>
                      <m:t>𝑜</m:t>
                    </m:r>
                    <m:d>
                      <m:dPr>
                        <m:ctrlPr>
                          <a:rPr lang="he-IL" sz="2400" b="1" i="1" dirty="0">
                            <a:latin typeface="Cambria Math" panose="02040503050406030204" pitchFamily="18" charset="0"/>
                            <a:cs typeface="Aharoni" panose="02010803020104030203" pitchFamily="2" charset="-79"/>
                          </a:rPr>
                        </m:ctrlPr>
                      </m:dPr>
                      <m:e>
                        <m:sSup>
                          <m:sSupPr>
                            <m:ctrlPr>
                              <a:rPr lang="he-IL" sz="2400" b="1" i="1" dirty="0">
                                <a:latin typeface="Cambria Math" panose="02040503050406030204" pitchFamily="18" charset="0"/>
                                <a:cs typeface="Aharoni" panose="02010803020104030203" pitchFamily="2" charset="-79"/>
                              </a:rPr>
                            </m:ctrlPr>
                          </m:sSupPr>
                          <m:e>
                            <m:r>
                              <a:rPr lang="he-IL" sz="2400" b="1" dirty="0">
                                <a:latin typeface="Cambria Math" panose="02040503050406030204" pitchFamily="18" charset="0"/>
                                <a:cs typeface="Aharoni" panose="02010803020104030203" pitchFamily="2" charset="-79"/>
                              </a:rPr>
                              <m:t>h</m:t>
                            </m:r>
                          </m:e>
                          <m:sup>
                            <m:r>
                              <a:rPr lang="he-IL" sz="2400" b="1" i="0" dirty="0" smtClean="0">
                                <a:latin typeface="Cambria Math" panose="02040503050406030204" pitchFamily="18" charset="0"/>
                                <a:cs typeface="Aharoni" panose="02010803020104030203" pitchFamily="2" charset="-79"/>
                              </a:rPr>
                              <m:t>𝟒</m:t>
                            </m:r>
                          </m:sup>
                        </m:sSup>
                      </m:e>
                    </m:d>
                  </m:oMath>
                </a14:m>
                <a:r>
                  <a:rPr lang="he-IL" sz="2400" b="1" dirty="0">
                    <a:cs typeface="Aharoni" panose="02010803020104030203" pitchFamily="2" charset="-79"/>
                  </a:rPr>
                  <a:t>.</a:t>
                </a:r>
              </a:p>
              <a:p>
                <a:pPr algn="l" rtl="0"/>
                <a:endParaRPr lang="he-IL" sz="2400" b="1"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he-IL" sz="2400" b="1" i="1" dirty="0" smtClean="0">
                          <a:latin typeface="Cambria Math" panose="02040503050406030204" pitchFamily="18" charset="0"/>
                        </a:rPr>
                        <m:t>𝑀</m:t>
                      </m:r>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r>
                            <a:rPr lang="he-IL" sz="2400" b="1" dirty="0" smtClean="0">
                              <a:latin typeface="Cambria Math" panose="02040503050406030204" pitchFamily="18" charset="0"/>
                              <a:cs typeface="Aharoni" panose="02010803020104030203" pitchFamily="2" charset="-79"/>
                            </a:rPr>
                            <m:t>h</m:t>
                          </m:r>
                        </m:e>
                      </m:d>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𝟏</m:t>
                          </m:r>
                        </m:sub>
                      </m:sSub>
                      <m:sSup>
                        <m:sSupPr>
                          <m:ctrlPr>
                            <a:rPr lang="he-IL" sz="2400" b="1" i="1" dirty="0">
                              <a:solidFill>
                                <a:srgbClr val="836967"/>
                              </a:solidFill>
                              <a:latin typeface="Cambria Math" panose="02040503050406030204" pitchFamily="18" charset="0"/>
                            </a:rPr>
                          </m:ctrlPr>
                        </m:sSupPr>
                        <m:e>
                          <m:r>
                            <a:rPr lang="he-IL" sz="2400" b="1" i="1" dirty="0">
                              <a:latin typeface="Cambria Math" panose="02040503050406030204" pitchFamily="18" charset="0"/>
                            </a:rPr>
                            <m:t>h</m:t>
                          </m:r>
                        </m:e>
                        <m:sup>
                          <m:r>
                            <a:rPr lang="he-IL" sz="2400" b="1" i="0" dirty="0">
                              <a:latin typeface="Cambria Math" panose="02040503050406030204" pitchFamily="18" charset="0"/>
                            </a:rPr>
                            <m:t>2</m:t>
                          </m:r>
                        </m:sup>
                      </m:sSup>
                      <m:r>
                        <a:rPr lang="he-IL" sz="2400" b="1" i="1" dirty="0" smtClean="0">
                          <a:latin typeface="Cambria Math" panose="02040503050406030204" pitchFamily="18" charset="0"/>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a:latin typeface="Cambria Math" panose="02040503050406030204" pitchFamily="18" charset="0"/>
                            </a:rPr>
                            <m:t>2</m:t>
                          </m:r>
                        </m:sub>
                      </m:sSub>
                      <m:sSup>
                        <m:sSupPr>
                          <m:ctrlPr>
                            <a:rPr lang="he-IL" sz="2400" b="1" i="1" dirty="0">
                              <a:solidFill>
                                <a:srgbClr val="836967"/>
                              </a:solidFill>
                              <a:latin typeface="Cambria Math" panose="02040503050406030204" pitchFamily="18" charset="0"/>
                            </a:rPr>
                          </m:ctrlPr>
                        </m:sSupPr>
                        <m:e>
                          <m:r>
                            <a:rPr lang="he-IL" sz="2400" b="1" i="1" dirty="0">
                              <a:latin typeface="Cambria Math" panose="02040503050406030204" pitchFamily="18" charset="0"/>
                            </a:rPr>
                            <m:t>h</m:t>
                          </m:r>
                        </m:e>
                        <m:sup>
                          <m:r>
                            <a:rPr lang="he-IL" sz="2400" b="1" i="0" dirty="0" smtClean="0">
                              <a:latin typeface="Cambria Math" panose="02040503050406030204" pitchFamily="18" charset="0"/>
                            </a:rPr>
                            <m:t>𝟒</m:t>
                          </m:r>
                        </m:sup>
                      </m:sSup>
                      <m:r>
                        <a:rPr lang="he-IL" sz="2400" b="1" i="1" dirty="0" smtClean="0">
                          <a:latin typeface="Cambria Math" panose="02040503050406030204" pitchFamily="18" charset="0"/>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𝟑</m:t>
                          </m:r>
                        </m:sub>
                      </m:sSub>
                      <m:sSup>
                        <m:sSupPr>
                          <m:ctrlPr>
                            <a:rPr lang="he-IL" sz="2400" b="1" i="1" dirty="0">
                              <a:solidFill>
                                <a:srgbClr val="836967"/>
                              </a:solidFill>
                              <a:latin typeface="Cambria Math" panose="02040503050406030204" pitchFamily="18" charset="0"/>
                            </a:rPr>
                          </m:ctrlPr>
                        </m:sSupPr>
                        <m:e>
                          <m:r>
                            <a:rPr lang="he-IL" sz="2400" b="1" i="1" dirty="0">
                              <a:latin typeface="Cambria Math" panose="02040503050406030204" pitchFamily="18" charset="0"/>
                            </a:rPr>
                            <m:t>h</m:t>
                          </m:r>
                        </m:e>
                        <m:sup>
                          <m:r>
                            <a:rPr lang="he-IL" sz="2400" b="1" i="0" dirty="0" smtClean="0">
                              <a:latin typeface="Cambria Math" panose="02040503050406030204" pitchFamily="18" charset="0"/>
                            </a:rPr>
                            <m:t>𝟔</m:t>
                          </m:r>
                        </m:sup>
                      </m:sSup>
                      <m:r>
                        <a:rPr lang="he-IL" sz="2400" b="1" i="1" dirty="0" smtClean="0">
                          <a:latin typeface="Cambria Math" panose="02040503050406030204" pitchFamily="18" charset="0"/>
                        </a:rPr>
                        <m:t>+</m:t>
                      </m:r>
                      <m:r>
                        <a:rPr lang="en-US" sz="2400" b="1" i="1" dirty="0" smtClean="0">
                          <a:latin typeface="Cambria Math" panose="02040503050406030204" pitchFamily="18" charset="0"/>
                        </a:rPr>
                        <m:t> ….</m:t>
                      </m:r>
                    </m:oMath>
                  </m:oMathPara>
                </a14:m>
                <a:endParaRPr lang="en-US" sz="2400" b="1" i="1" dirty="0">
                  <a:latin typeface="Cambria Math" panose="02040503050406030204" pitchFamily="18" charset="0"/>
                </a:endParaRPr>
              </a:p>
              <a:p>
                <a:pPr/>
                <a:r>
                  <a:rPr lang="he-IL" sz="2400" dirty="0">
                    <a:latin typeface="Cambria Math" panose="02040503050406030204" pitchFamily="18" charset="0"/>
                    <a:cs typeface="Aharoni" panose="02010803020104030203" pitchFamily="2" charset="-79"/>
                  </a:rPr>
                  <a:t>נחשב כאשר גודל הצעד הוא </a:t>
                </a:r>
                <a14:m>
                  <m:oMath xmlns:m="http://schemas.openxmlformats.org/officeDocument/2006/math">
                    <m:f>
                      <m:fPr>
                        <m:ctrlPr>
                          <a:rPr lang="he-IL" sz="2400" i="1" dirty="0" smtClean="0">
                            <a:solidFill>
                              <a:srgbClr val="836967"/>
                            </a:solidFill>
                            <a:latin typeface="Cambria Math" panose="02040503050406030204" pitchFamily="18" charset="0"/>
                          </a:rPr>
                        </m:ctrlPr>
                      </m:fPr>
                      <m:num>
                        <m:r>
                          <m:rPr>
                            <m:sty m:val="p"/>
                          </m:rPr>
                          <a:rPr lang="he-IL" sz="2400" b="0" i="0" dirty="0" smtClean="0">
                            <a:latin typeface="Cambria Math" panose="02040503050406030204" pitchFamily="18" charset="0"/>
                          </a:rPr>
                          <m:t>h</m:t>
                        </m:r>
                      </m:num>
                      <m:den>
                        <m:r>
                          <a:rPr lang="he-IL" sz="2400" b="0" i="0" dirty="0" smtClean="0">
                            <a:latin typeface="Cambria Math" panose="02040503050406030204" pitchFamily="18" charset="0"/>
                          </a:rPr>
                          <m:t>2</m:t>
                        </m:r>
                      </m:den>
                    </m:f>
                  </m:oMath>
                </a14:m>
                <a:endParaRPr lang="he-IL" sz="2400" b="1"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sSub>
                        <m:sSubPr>
                          <m:ctrlPr>
                            <a:rPr lang="he-IL" sz="2400" b="1" i="1" dirty="0" smtClean="0">
                              <a:solidFill>
                                <a:srgbClr val="836967"/>
                              </a:solidFill>
                              <a:latin typeface="Cambria Math" panose="02040503050406030204" pitchFamily="18" charset="0"/>
                            </a:rPr>
                          </m:ctrlPr>
                        </m:sSubPr>
                        <m:e>
                          <m:r>
                            <a:rPr lang="he-IL" sz="2400" b="1" i="1" dirty="0" smtClean="0">
                              <a:latin typeface="Cambria Math" panose="02040503050406030204" pitchFamily="18" charset="0"/>
                            </a:rPr>
                            <m:t>𝑀</m:t>
                          </m:r>
                          <m:r>
                            <a:rPr lang="he-IL" sz="2400" b="1" i="0" dirty="0">
                              <a:latin typeface="Cambria Math" panose="02040503050406030204" pitchFamily="18" charset="0"/>
                            </a:rPr>
                            <m:t>=</m:t>
                          </m:r>
                          <m:r>
                            <a:rPr lang="he-IL" sz="2400" b="1" i="1" dirty="0">
                              <a:latin typeface="Cambria Math" panose="02040503050406030204" pitchFamily="18" charset="0"/>
                            </a:rPr>
                            <m:t>𝑁</m:t>
                          </m:r>
                        </m:e>
                        <m:sub>
                          <m:r>
                            <a:rPr lang="en-US" sz="2400" b="1" i="1"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f>
                            <m:fPr>
                              <m:ctrlPr>
                                <a:rPr lang="he-IL" sz="2400" i="1" dirty="0" smtClean="0">
                                  <a:solidFill>
                                    <a:srgbClr val="836967"/>
                                  </a:solidFill>
                                  <a:latin typeface="Cambria Math" panose="02040503050406030204" pitchFamily="18" charset="0"/>
                                </a:rPr>
                              </m:ctrlPr>
                            </m:fPr>
                            <m:num>
                              <m:r>
                                <m:rPr>
                                  <m:sty m:val="p"/>
                                </m:rPr>
                                <a:rPr lang="he-IL" sz="2400" b="0" i="0" dirty="0" smtClean="0">
                                  <a:latin typeface="Cambria Math" panose="02040503050406030204" pitchFamily="18" charset="0"/>
                                </a:rPr>
                                <m:t>h</m:t>
                              </m:r>
                            </m:num>
                            <m:den>
                              <m:r>
                                <a:rPr lang="he-IL" sz="2400" b="0" i="0" dirty="0" smtClean="0">
                                  <a:latin typeface="Cambria Math" panose="02040503050406030204" pitchFamily="18" charset="0"/>
                                </a:rPr>
                                <m:t>2</m:t>
                              </m:r>
                            </m:den>
                          </m:f>
                        </m:e>
                      </m:d>
                      <m:r>
                        <a:rPr lang="he-IL" sz="2400" b="1" i="0" dirty="0">
                          <a:latin typeface="Cambria Math" panose="02040503050406030204" pitchFamily="18" charset="0"/>
                        </a:rPr>
                        <m:t>+</m:t>
                      </m:r>
                      <m:sSub>
                        <m:sSubPr>
                          <m:ctrlPr>
                            <a:rPr lang="he-IL" sz="2400" b="1" i="1" dirty="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smtClean="0">
                              <a:latin typeface="Cambria Math" panose="02040503050406030204" pitchFamily="18" charset="0"/>
                            </a:rPr>
                            <m:t>𝟏</m:t>
                          </m:r>
                        </m:sub>
                      </m:sSub>
                      <m:sSup>
                        <m:sSupPr>
                          <m:ctrlPr>
                            <a:rPr lang="he-IL" sz="2400" b="1" i="1" dirty="0">
                              <a:solidFill>
                                <a:srgbClr val="836967"/>
                              </a:solidFill>
                              <a:latin typeface="Cambria Math" panose="02040503050406030204" pitchFamily="18" charset="0"/>
                            </a:rPr>
                          </m:ctrlPr>
                        </m:sSupPr>
                        <m:e>
                          <m:f>
                            <m:fPr>
                              <m:ctrlPr>
                                <a:rPr lang="he-IL" sz="2400" i="1" dirty="0" smtClean="0">
                                  <a:solidFill>
                                    <a:srgbClr val="836967"/>
                                  </a:solidFill>
                                  <a:latin typeface="Cambria Math" panose="02040503050406030204" pitchFamily="18" charset="0"/>
                                </a:rPr>
                              </m:ctrlPr>
                            </m:fPr>
                            <m:num>
                              <m:r>
                                <m:rPr>
                                  <m:sty m:val="p"/>
                                </m:rPr>
                                <a:rPr lang="he-IL" sz="2400" b="0" i="0" dirty="0" smtClean="0">
                                  <a:latin typeface="Cambria Math" panose="02040503050406030204" pitchFamily="18" charset="0"/>
                                </a:rPr>
                                <m:t>h</m:t>
                              </m:r>
                            </m:num>
                            <m:den>
                              <m:r>
                                <a:rPr lang="he-IL" sz="2400" b="0" i="0" dirty="0" smtClean="0">
                                  <a:latin typeface="Cambria Math" panose="02040503050406030204" pitchFamily="18" charset="0"/>
                                </a:rPr>
                                <m:t>4</m:t>
                              </m:r>
                            </m:den>
                          </m:f>
                        </m:e>
                        <m:sup>
                          <m:r>
                            <a:rPr lang="he-IL" sz="2400" b="1" i="0" dirty="0">
                              <a:latin typeface="Cambria Math" panose="02040503050406030204" pitchFamily="18" charset="0"/>
                            </a:rPr>
                            <m:t>2</m:t>
                          </m:r>
                        </m:sup>
                      </m:sSup>
                      <m:r>
                        <a:rPr lang="he-IL" sz="2400" b="1" i="1" dirty="0" smtClean="0">
                          <a:latin typeface="Cambria Math" panose="02040503050406030204" pitchFamily="18" charset="0"/>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𝐾</m:t>
                          </m:r>
                        </m:e>
                        <m:sub>
                          <m:r>
                            <a:rPr lang="he-IL" sz="2400" b="1" i="0" dirty="0">
                              <a:latin typeface="Cambria Math" panose="02040503050406030204" pitchFamily="18" charset="0"/>
                            </a:rPr>
                            <m:t>2</m:t>
                          </m:r>
                        </m:sub>
                      </m:sSub>
                      <m:sSup>
                        <m:sSupPr>
                          <m:ctrlPr>
                            <a:rPr lang="he-IL" sz="2400" b="1" i="1" dirty="0">
                              <a:solidFill>
                                <a:srgbClr val="836967"/>
                              </a:solidFill>
                              <a:latin typeface="Cambria Math" panose="02040503050406030204" pitchFamily="18" charset="0"/>
                            </a:rPr>
                          </m:ctrlPr>
                        </m:sSupPr>
                        <m:e>
                          <m:f>
                            <m:fPr>
                              <m:ctrlPr>
                                <a:rPr lang="he-IL" sz="2400" i="1" dirty="0" smtClean="0">
                                  <a:solidFill>
                                    <a:srgbClr val="836967"/>
                                  </a:solidFill>
                                  <a:latin typeface="Cambria Math" panose="02040503050406030204" pitchFamily="18" charset="0"/>
                                </a:rPr>
                              </m:ctrlPr>
                            </m:fPr>
                            <m:num>
                              <m:r>
                                <m:rPr>
                                  <m:sty m:val="p"/>
                                </m:rPr>
                                <a:rPr lang="he-IL" sz="2400" b="0" i="0" dirty="0" smtClean="0">
                                  <a:latin typeface="Cambria Math" panose="02040503050406030204" pitchFamily="18" charset="0"/>
                                </a:rPr>
                                <m:t>h</m:t>
                              </m:r>
                            </m:num>
                            <m:den>
                              <m:r>
                                <a:rPr lang="he-IL" sz="2400" b="0" i="0" dirty="0" smtClean="0">
                                  <a:latin typeface="Cambria Math" panose="02040503050406030204" pitchFamily="18" charset="0"/>
                                </a:rPr>
                                <m:t>16</m:t>
                              </m:r>
                            </m:den>
                          </m:f>
                        </m:e>
                        <m:sup>
                          <m:r>
                            <a:rPr lang="he-IL" sz="2400" b="1" i="0" dirty="0" smtClean="0">
                              <a:latin typeface="Cambria Math" panose="02040503050406030204" pitchFamily="18" charset="0"/>
                            </a:rPr>
                            <m:t>𝟒</m:t>
                          </m:r>
                        </m:sup>
                      </m:sSup>
                      <m:r>
                        <a:rPr lang="he-IL" sz="2400" b="1" i="1" dirty="0" smtClean="0">
                          <a:latin typeface="Cambria Math" panose="02040503050406030204" pitchFamily="18" charset="0"/>
                        </a:rPr>
                        <m:t>+</m:t>
                      </m:r>
                      <m:r>
                        <a:rPr lang="en-US" sz="2400" b="1" i="1" dirty="0" smtClean="0">
                          <a:latin typeface="Cambria Math" panose="02040503050406030204" pitchFamily="18" charset="0"/>
                        </a:rPr>
                        <m:t>…</m:t>
                      </m:r>
                      <m:r>
                        <a:rPr lang="en-US" sz="2400" b="1" i="1" dirty="0" smtClean="0">
                          <a:latin typeface="Cambria Math" panose="02040503050406030204" pitchFamily="18" charset="0"/>
                        </a:rPr>
                        <m:t> </m:t>
                      </m:r>
                    </m:oMath>
                  </m:oMathPara>
                </a14:m>
                <a:endParaRPr lang="en-US" sz="2400" b="1" i="1" dirty="0">
                  <a:latin typeface="Cambria Math" panose="02040503050406030204" pitchFamily="18" charset="0"/>
                </a:endParaRPr>
              </a:p>
              <a:p>
                <a:pPr algn="l" rtl="0"/>
                <a:endParaRPr lang="he-IL" sz="2400" b="1" i="1" dirty="0">
                  <a:latin typeface="Cambria Math" panose="02040503050406030204" pitchFamily="18" charset="0"/>
                </a:endParaRPr>
              </a:p>
              <a:p>
                <a:pPr algn="l" rtl="0"/>
                <a:endParaRPr lang="he-IL" sz="2400" b="1" i="1" dirty="0">
                  <a:latin typeface="Cambria Math" panose="02040503050406030204" pitchFamily="18" charset="0"/>
                </a:endParaRPr>
              </a:p>
              <a:p>
                <a:r>
                  <a:rPr lang="he-IL" sz="2400" dirty="0">
                    <a:latin typeface="Cambria Math" panose="02040503050406030204" pitchFamily="18" charset="0"/>
                    <a:cs typeface="Aharoni" panose="02010803020104030203" pitchFamily="2" charset="-79"/>
                  </a:rPr>
                  <a:t>נכפול את המשוואה השנייה פי 4.</a:t>
                </a:r>
                <a:endParaRPr lang="he-IL" sz="2400" b="1" dirty="0">
                  <a:cs typeface="Aharoni" panose="02010803020104030203" pitchFamily="2" charset="-79"/>
                </a:endParaRPr>
              </a:p>
              <a:p>
                <a:endParaRPr lang="he-IL" sz="2400" b="1" dirty="0">
                  <a:cs typeface="Aharoni" panose="02010803020104030203" pitchFamily="2" charset="-79"/>
                </a:endParaRPr>
              </a:p>
              <a:p>
                <a:pPr algn="l" rtl="0"/>
                <a:endParaRPr lang="he-IL" sz="1200" b="1" i="1" dirty="0">
                  <a:latin typeface="Cambria Math" panose="02040503050406030204" pitchFamily="18" charset="0"/>
                </a:endParaRPr>
              </a:p>
              <a:p>
                <a:pPr algn="l" rtl="0"/>
                <a:endParaRPr lang="he-IL" sz="2400" b="1" i="1" dirty="0">
                  <a:latin typeface="Cambria Math" panose="02040503050406030204" pitchFamily="18" charset="0"/>
                </a:endParaRPr>
              </a:p>
            </p:txBody>
          </p:sp>
        </mc:Choice>
        <mc:Fallback>
          <p:sp>
            <p:nvSpPr>
              <p:cNvPr id="2" name="תיבת טקסט 1">
                <a:extLst>
                  <a:ext uri="{FF2B5EF4-FFF2-40B4-BE49-F238E27FC236}">
                    <a16:creationId xmlns:a16="http://schemas.microsoft.com/office/drawing/2014/main" id="{5597B879-447E-4000-AB3C-003CD9C9F480}"/>
                  </a:ext>
                </a:extLst>
              </p:cNvPr>
              <p:cNvSpPr txBox="1">
                <a:spLocks noRot="1" noChangeAspect="1" noMove="1" noResize="1" noEditPoints="1" noAdjustHandles="1" noChangeArrowheads="1" noChangeShapeType="1" noTextEdit="1"/>
              </p:cNvSpPr>
              <p:nvPr/>
            </p:nvSpPr>
            <p:spPr>
              <a:xfrm>
                <a:off x="1429409" y="864195"/>
                <a:ext cx="9732579" cy="6552948"/>
              </a:xfrm>
              <a:prstGeom prst="rect">
                <a:avLst/>
              </a:prstGeom>
              <a:blipFill>
                <a:blip r:embed="rId2"/>
                <a:stretch>
                  <a:fillRect l="-1378" t="-651" r="-939"/>
                </a:stretch>
              </a:blipFill>
            </p:spPr>
            <p:txBody>
              <a:bodyPr/>
              <a:lstStyle/>
              <a:p>
                <a:r>
                  <a:rPr lang="he-IL">
                    <a:noFill/>
                  </a:rPr>
                  <a:t> </a:t>
                </a:r>
              </a:p>
            </p:txBody>
          </p:sp>
        </mc:Fallback>
      </mc:AlternateContent>
      <p:sp>
        <p:nvSpPr>
          <p:cNvPr id="6" name="סוגר מסולסל שמאלי 5">
            <a:extLst>
              <a:ext uri="{FF2B5EF4-FFF2-40B4-BE49-F238E27FC236}">
                <a16:creationId xmlns:a16="http://schemas.microsoft.com/office/drawing/2014/main" id="{EB40012A-E72F-4F52-ACBA-84BBD9932A62}"/>
              </a:ext>
            </a:extLst>
          </p:cNvPr>
          <p:cNvSpPr/>
          <p:nvPr/>
        </p:nvSpPr>
        <p:spPr>
          <a:xfrm rot="16200000">
            <a:off x="3570888" y="4895193"/>
            <a:ext cx="199696" cy="7725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 name="תיבת טקסט 6">
            <a:extLst>
              <a:ext uri="{FF2B5EF4-FFF2-40B4-BE49-F238E27FC236}">
                <a16:creationId xmlns:a16="http://schemas.microsoft.com/office/drawing/2014/main" id="{2C57976C-3D40-4223-B2CD-1481616603B2}"/>
              </a:ext>
            </a:extLst>
          </p:cNvPr>
          <p:cNvSpPr txBox="1"/>
          <p:nvPr/>
        </p:nvSpPr>
        <p:spPr>
          <a:xfrm>
            <a:off x="3038799" y="5517931"/>
            <a:ext cx="1274377" cy="276999"/>
          </a:xfrm>
          <a:prstGeom prst="rect">
            <a:avLst/>
          </a:prstGeom>
          <a:noFill/>
          <a:ln>
            <a:solidFill>
              <a:schemeClr val="bg1">
                <a:lumMod val="50000"/>
              </a:schemeClr>
            </a:solidFill>
          </a:ln>
        </p:spPr>
        <p:txBody>
          <a:bodyPr wrap="square" rtlCol="1">
            <a:spAutoFit/>
          </a:bodyPr>
          <a:lstStyle/>
          <a:p>
            <a:pPr algn="ctr"/>
            <a:r>
              <a:rPr lang="he-IL" sz="1200" dirty="0"/>
              <a:t>נרצה לבטל את זה</a:t>
            </a:r>
          </a:p>
        </p:txBody>
      </p:sp>
    </p:spTree>
    <p:extLst>
      <p:ext uri="{BB962C8B-B14F-4D97-AF65-F5344CB8AC3E}">
        <p14:creationId xmlns:p14="http://schemas.microsoft.com/office/powerpoint/2010/main" val="403800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מלבן: פינות מעוגלות 4">
            <a:extLst>
              <a:ext uri="{FF2B5EF4-FFF2-40B4-BE49-F238E27FC236}">
                <a16:creationId xmlns:a16="http://schemas.microsoft.com/office/drawing/2014/main" id="{69833564-35A4-4DEE-88D9-EEBE605DAB8C}"/>
              </a:ext>
            </a:extLst>
          </p:cNvPr>
          <p:cNvSpPr/>
          <p:nvPr/>
        </p:nvSpPr>
        <p:spPr>
          <a:xfrm>
            <a:off x="518160" y="447040"/>
            <a:ext cx="11155680" cy="5984240"/>
          </a:xfrm>
          <a:prstGeom prst="round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2" name="תיבת טקסט 1">
                <a:extLst>
                  <a:ext uri="{FF2B5EF4-FFF2-40B4-BE49-F238E27FC236}">
                    <a16:creationId xmlns:a16="http://schemas.microsoft.com/office/drawing/2014/main" id="{5597B879-447E-4000-AB3C-003CD9C9F480}"/>
                  </a:ext>
                </a:extLst>
              </p:cNvPr>
              <p:cNvSpPr txBox="1"/>
              <p:nvPr/>
            </p:nvSpPr>
            <p:spPr>
              <a:xfrm>
                <a:off x="1429409" y="864195"/>
                <a:ext cx="9732579" cy="5621860"/>
              </a:xfrm>
              <a:prstGeom prst="rect">
                <a:avLst/>
              </a:prstGeom>
              <a:noFill/>
            </p:spPr>
            <p:txBody>
              <a:bodyPr wrap="square" rtlCol="1">
                <a:spAutoFit/>
              </a:bodyPr>
              <a:lstStyle/>
              <a:p>
                <a:pPr algn="l" rtl="0"/>
                <a:endParaRPr lang="he-IL" sz="1400" b="1"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he-IL" sz="2400" b="1" i="1" dirty="0">
                          <a:latin typeface="Cambria Math" panose="02040503050406030204" pitchFamily="18" charset="0"/>
                        </a:rPr>
                        <m:t>𝟒</m:t>
                      </m:r>
                      <m:r>
                        <a:rPr lang="he-IL" sz="2400" b="1" i="1" dirty="0">
                          <a:latin typeface="Cambria Math" panose="02040503050406030204" pitchFamily="18" charset="0"/>
                        </a:rPr>
                        <m:t>𝑀</m:t>
                      </m:r>
                      <m:r>
                        <a:rPr lang="he-IL" sz="2400" b="1" i="1" dirty="0">
                          <a:latin typeface="Cambria Math" panose="02040503050406030204" pitchFamily="18" charset="0"/>
                        </a:rPr>
                        <m:t>=</m:t>
                      </m:r>
                      <m:r>
                        <a:rPr lang="he-IL" sz="2400" b="1" i="1" dirty="0" smtClean="0">
                          <a:latin typeface="Cambria Math" panose="02040503050406030204" pitchFamily="18" charset="0"/>
                        </a:rPr>
                        <m:t>𝟒</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𝟏</m:t>
                          </m:r>
                        </m:sub>
                      </m:sSub>
                      <m:d>
                        <m:dPr>
                          <m:ctrlPr>
                            <a:rPr lang="en-US" sz="2400" b="1" i="1" dirty="0">
                              <a:latin typeface="Cambria Math" panose="02040503050406030204" pitchFamily="18" charset="0"/>
                            </a:rPr>
                          </m:ctrlPr>
                        </m:dPr>
                        <m:e>
                          <m:f>
                            <m:fPr>
                              <m:ctrlPr>
                                <a:rPr lang="he-IL" sz="2400" b="1" i="1" dirty="0">
                                  <a:latin typeface="Cambria Math" panose="02040503050406030204" pitchFamily="18" charset="0"/>
                                </a:rPr>
                              </m:ctrlPr>
                            </m:fPr>
                            <m:num>
                              <m:r>
                                <m:rPr>
                                  <m:sty m:val="p"/>
                                </m:rPr>
                                <a:rPr lang="he-IL" sz="2400" b="1" i="1" dirty="0">
                                  <a:latin typeface="Cambria Math" panose="02040503050406030204" pitchFamily="18" charset="0"/>
                                </a:rPr>
                                <m:t>h</m:t>
                              </m:r>
                            </m:num>
                            <m:den>
                              <m:r>
                                <a:rPr lang="he-IL" sz="2400" b="1" i="1" dirty="0">
                                  <a:latin typeface="Cambria Math" panose="02040503050406030204" pitchFamily="18" charset="0"/>
                                </a:rPr>
                                <m:t>2</m:t>
                              </m:r>
                            </m:den>
                          </m:f>
                        </m:e>
                      </m:d>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𝟏</m:t>
                          </m:r>
                        </m:sub>
                      </m:sSub>
                      <m:sSup>
                        <m:sSupPr>
                          <m:ctrlPr>
                            <a:rPr lang="he-IL" sz="2400" b="1" i="1" dirty="0">
                              <a:latin typeface="Cambria Math" panose="02040503050406030204" pitchFamily="18" charset="0"/>
                            </a:rPr>
                          </m:ctrlPr>
                        </m:sSupPr>
                        <m:e>
                          <m:r>
                            <a:rPr lang="he-IL" sz="2400" b="1" i="1" dirty="0">
                              <a:latin typeface="Cambria Math" panose="02040503050406030204" pitchFamily="18" charset="0"/>
                            </a:rPr>
                            <m:t>h</m:t>
                          </m:r>
                        </m:e>
                        <m:sup>
                          <m:r>
                            <a:rPr lang="he-IL" sz="2400" b="1" i="1" dirty="0">
                              <a:latin typeface="Cambria Math" panose="02040503050406030204" pitchFamily="18" charset="0"/>
                            </a:rPr>
                            <m:t>2</m:t>
                          </m:r>
                        </m:sup>
                      </m:sSup>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2</m:t>
                          </m:r>
                        </m:sub>
                      </m:sSub>
                      <m:sSup>
                        <m:sSupPr>
                          <m:ctrlPr>
                            <a:rPr lang="he-IL" sz="2400" b="1" i="1" dirty="0">
                              <a:latin typeface="Cambria Math" panose="02040503050406030204" pitchFamily="18" charset="0"/>
                            </a:rPr>
                          </m:ctrlPr>
                        </m:sSupPr>
                        <m:e>
                          <m:f>
                            <m:fPr>
                              <m:ctrlPr>
                                <a:rPr lang="he-IL" sz="2400" b="1" i="1" dirty="0">
                                  <a:latin typeface="Cambria Math" panose="02040503050406030204" pitchFamily="18" charset="0"/>
                                </a:rPr>
                              </m:ctrlPr>
                            </m:fPr>
                            <m:num>
                              <m:r>
                                <m:rPr>
                                  <m:sty m:val="p"/>
                                </m:rPr>
                                <a:rPr lang="he-IL" sz="2400" b="1" i="1" dirty="0">
                                  <a:latin typeface="Cambria Math" panose="02040503050406030204" pitchFamily="18" charset="0"/>
                                </a:rPr>
                                <m:t>h</m:t>
                              </m:r>
                            </m:num>
                            <m:den>
                              <m:r>
                                <a:rPr lang="he-IL" sz="2400" b="1" i="1" dirty="0">
                                  <a:latin typeface="Cambria Math" panose="02040503050406030204" pitchFamily="18" charset="0"/>
                                </a:rPr>
                                <m:t>4</m:t>
                              </m:r>
                            </m:den>
                          </m:f>
                        </m:e>
                        <m:sup>
                          <m:r>
                            <a:rPr lang="he-IL" sz="2400" b="1" i="1" dirty="0" smtClean="0">
                              <a:latin typeface="Cambria Math" panose="02040503050406030204" pitchFamily="18" charset="0"/>
                            </a:rPr>
                            <m:t>𝟒</m:t>
                          </m:r>
                        </m:sup>
                      </m:sSup>
                      <m:r>
                        <a:rPr lang="he-IL" sz="2400" b="1" i="1" dirty="0">
                          <a:latin typeface="Cambria Math" panose="02040503050406030204" pitchFamily="18" charset="0"/>
                        </a:rPr>
                        <m:t>+</m:t>
                      </m:r>
                      <m:r>
                        <a:rPr lang="en-US" sz="2400" b="1" i="1" dirty="0">
                          <a:latin typeface="Cambria Math" panose="02040503050406030204" pitchFamily="18" charset="0"/>
                        </a:rPr>
                        <m:t>….</m:t>
                      </m:r>
                    </m:oMath>
                  </m:oMathPara>
                </a14:m>
                <a:endParaRPr lang="en-US" sz="2400" b="1" i="1" dirty="0">
                  <a:latin typeface="Cambria Math" panose="02040503050406030204" pitchFamily="18" charset="0"/>
                </a:endParaRPr>
              </a:p>
              <a:p>
                <a:endParaRPr lang="he-IL" sz="2400" dirty="0">
                  <a:latin typeface="Cambria Math" panose="02040503050406030204" pitchFamily="18" charset="0"/>
                  <a:cs typeface="Aharoni" panose="02010803020104030203" pitchFamily="2" charset="-79"/>
                </a:endParaRPr>
              </a:p>
              <a:p>
                <a:r>
                  <a:rPr lang="he-IL" sz="2400" dirty="0">
                    <a:latin typeface="Cambria Math" panose="02040503050406030204" pitchFamily="18" charset="0"/>
                    <a:cs typeface="Aharoni" panose="02010803020104030203" pitchFamily="2" charset="-79"/>
                  </a:rPr>
                  <a:t>נחסר את המשווה המקורית (הראשונה בעמוד הקודם) ונחסר אותה מהמשווה שקיבלנו.</a:t>
                </a:r>
                <a:endParaRPr lang="he-IL" sz="2400" b="1" i="1" dirty="0">
                  <a:latin typeface="Cambria Math" panose="02040503050406030204" pitchFamily="18" charset="0"/>
                </a:endParaRPr>
              </a:p>
              <a:p>
                <a:pPr algn="l" rtl="0"/>
                <a:endParaRPr lang="he-IL" sz="2400" b="1"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he-IL" sz="2400" b="1" i="1" dirty="0" smtClean="0">
                          <a:latin typeface="Cambria Math" panose="02040503050406030204" pitchFamily="18" charset="0"/>
                        </a:rPr>
                        <m:t>𝟑</m:t>
                      </m:r>
                      <m:r>
                        <a:rPr lang="he-IL" sz="2400" b="1" i="1" dirty="0" smtClean="0">
                          <a:latin typeface="Cambria Math" panose="02040503050406030204" pitchFamily="18" charset="0"/>
                        </a:rPr>
                        <m:t>𝑀</m:t>
                      </m:r>
                      <m:r>
                        <a:rPr lang="he-IL" sz="2400" b="1" i="1" dirty="0" smtClean="0">
                          <a:latin typeface="Cambria Math" panose="02040503050406030204" pitchFamily="18" charset="0"/>
                        </a:rPr>
                        <m:t>=</m:t>
                      </m:r>
                      <m:r>
                        <a:rPr lang="he-IL" sz="2400" b="1" i="1" dirty="0" smtClean="0">
                          <a:latin typeface="Cambria Math" panose="02040503050406030204" pitchFamily="18" charset="0"/>
                        </a:rPr>
                        <m:t>𝟒</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a:latin typeface="Cambria Math" panose="02040503050406030204" pitchFamily="18" charset="0"/>
                            </a:rPr>
                            <m:t>𝟏</m:t>
                          </m:r>
                        </m:sub>
                      </m:sSub>
                      <m:d>
                        <m:dPr>
                          <m:ctrlPr>
                            <a:rPr lang="en-US" sz="2400" b="1" i="1" dirty="0">
                              <a:latin typeface="Cambria Math" panose="02040503050406030204" pitchFamily="18" charset="0"/>
                            </a:rPr>
                          </m:ctrlPr>
                        </m:dPr>
                        <m:e>
                          <m:f>
                            <m:fPr>
                              <m:ctrlPr>
                                <a:rPr lang="he-IL" sz="2400" b="1" i="1" dirty="0">
                                  <a:latin typeface="Cambria Math" panose="02040503050406030204" pitchFamily="18" charset="0"/>
                                </a:rPr>
                              </m:ctrlPr>
                            </m:fPr>
                            <m:num>
                              <m:r>
                                <m:rPr>
                                  <m:sty m:val="p"/>
                                </m:rPr>
                                <a:rPr lang="he-IL" sz="2400" b="1" i="1" dirty="0">
                                  <a:latin typeface="Cambria Math" panose="02040503050406030204" pitchFamily="18" charset="0"/>
                                </a:rPr>
                                <m:t>h</m:t>
                              </m:r>
                            </m:num>
                            <m:den>
                              <m:r>
                                <a:rPr lang="he-IL" sz="2400" b="1" i="1" dirty="0">
                                  <a:latin typeface="Cambria Math" panose="02040503050406030204" pitchFamily="18" charset="0"/>
                                </a:rPr>
                                <m:t>2</m:t>
                              </m:r>
                            </m:den>
                          </m:f>
                        </m:e>
                      </m:d>
                      <m:r>
                        <a:rPr lang="en-US" sz="2400" b="1" i="1" dirty="0" smtClean="0">
                          <a:latin typeface="Cambria Math" panose="02040503050406030204" pitchFamily="18" charset="0"/>
                        </a:rPr>
                        <m:t>−</m:t>
                      </m:r>
                      <m:sSub>
                        <m:sSubPr>
                          <m:ctrlPr>
                            <a:rPr lang="he-IL" sz="2400" b="1" i="1" dirty="0" smtClean="0">
                              <a:solidFill>
                                <a:srgbClr val="836967"/>
                              </a:solidFill>
                              <a:latin typeface="Cambria Math" panose="02040503050406030204" pitchFamily="18" charset="0"/>
                            </a:rPr>
                          </m:ctrlPr>
                        </m:sSubPr>
                        <m:e>
                          <m:r>
                            <a:rPr lang="he-IL" sz="2400" b="1" i="1" dirty="0">
                              <a:latin typeface="Cambria Math" panose="02040503050406030204" pitchFamily="18" charset="0"/>
                            </a:rPr>
                            <m:t>𝑁</m:t>
                          </m:r>
                        </m:e>
                        <m:sub>
                          <m:r>
                            <a:rPr lang="en-US" sz="2400" b="1" i="1" dirty="0" smtClean="0">
                              <a:latin typeface="Cambria Math" panose="02040503050406030204" pitchFamily="18" charset="0"/>
                            </a:rPr>
                            <m:t>𝟏</m:t>
                          </m:r>
                        </m:sub>
                      </m:sSub>
                      <m:d>
                        <m:dPr>
                          <m:ctrlPr>
                            <a:rPr lang="en-US" sz="2400" b="1" i="1" dirty="0" smtClean="0">
                              <a:latin typeface="Cambria Math" panose="02040503050406030204" pitchFamily="18" charset="0"/>
                            </a:rPr>
                          </m:ctrlPr>
                        </m:dPr>
                        <m:e>
                          <m:r>
                            <a:rPr lang="he-IL" sz="2400" b="1" dirty="0" smtClean="0">
                              <a:latin typeface="Cambria Math" panose="02040503050406030204" pitchFamily="18" charset="0"/>
                              <a:cs typeface="Aharoni" panose="02010803020104030203" pitchFamily="2" charset="-79"/>
                            </a:rPr>
                            <m:t>h</m:t>
                          </m:r>
                        </m:e>
                      </m:d>
                      <m:r>
                        <a:rPr lang="he-IL" sz="2400" b="1" i="1" dirty="0">
                          <a:latin typeface="Cambria Math" panose="02040503050406030204" pitchFamily="18" charset="0"/>
                        </a:rPr>
                        <m:t>+</m:t>
                      </m:r>
                      <m:sSub>
                        <m:sSubPr>
                          <m:ctrlPr>
                            <a:rPr lang="he-IL" sz="2400" b="1" i="1" dirty="0">
                              <a:latin typeface="Cambria Math" panose="02040503050406030204" pitchFamily="18" charset="0"/>
                            </a:rPr>
                          </m:ctrlPr>
                        </m:sSubPr>
                        <m:e>
                          <m:r>
                            <a:rPr lang="he-IL" sz="2400" b="1" i="1" dirty="0">
                              <a:latin typeface="Cambria Math" panose="02040503050406030204" pitchFamily="18" charset="0"/>
                            </a:rPr>
                            <m:t>𝐾</m:t>
                          </m:r>
                        </m:e>
                        <m:sub>
                          <m:r>
                            <a:rPr lang="he-IL" sz="2400" b="1" i="1" dirty="0">
                              <a:latin typeface="Cambria Math" panose="02040503050406030204" pitchFamily="18" charset="0"/>
                            </a:rPr>
                            <m:t>2</m:t>
                          </m:r>
                        </m:sub>
                      </m:sSub>
                      <m:sSup>
                        <m:sSupPr>
                          <m:ctrlPr>
                            <a:rPr lang="he-IL" sz="2400" b="1" i="1" dirty="0">
                              <a:latin typeface="Cambria Math" panose="02040503050406030204" pitchFamily="18" charset="0"/>
                            </a:rPr>
                          </m:ctrlPr>
                        </m:sSupPr>
                        <m:e>
                          <m:f>
                            <m:fPr>
                              <m:ctrlPr>
                                <a:rPr lang="he-IL" sz="2400" b="1" i="1" dirty="0">
                                  <a:latin typeface="Cambria Math" panose="02040503050406030204" pitchFamily="18" charset="0"/>
                                </a:rPr>
                              </m:ctrlPr>
                            </m:fPr>
                            <m:num>
                              <m:r>
                                <m:rPr>
                                  <m:sty m:val="p"/>
                                </m:rPr>
                                <a:rPr lang="he-IL" sz="2400" b="1" i="1" dirty="0">
                                  <a:latin typeface="Cambria Math" panose="02040503050406030204" pitchFamily="18" charset="0"/>
                                </a:rPr>
                                <m:t>h</m:t>
                              </m:r>
                            </m:num>
                            <m:den>
                              <m:r>
                                <a:rPr lang="he-IL" sz="2400" b="1" i="1" dirty="0">
                                  <a:latin typeface="Cambria Math" panose="02040503050406030204" pitchFamily="18" charset="0"/>
                                </a:rPr>
                                <m:t>4</m:t>
                              </m:r>
                            </m:den>
                          </m:f>
                        </m:e>
                        <m:sup>
                          <m:r>
                            <a:rPr lang="he-IL" sz="2400" b="1" i="1" dirty="0" smtClean="0">
                              <a:latin typeface="Cambria Math" panose="02040503050406030204" pitchFamily="18" charset="0"/>
                            </a:rPr>
                            <m:t>𝟒</m:t>
                          </m:r>
                        </m:sup>
                      </m:sSup>
                      <m:r>
                        <a:rPr lang="he-IL" sz="2400" b="1" i="1" dirty="0">
                          <a:latin typeface="Cambria Math" panose="02040503050406030204" pitchFamily="18" charset="0"/>
                        </a:rPr>
                        <m:t>+</m:t>
                      </m:r>
                      <m:r>
                        <a:rPr lang="en-US" sz="2400" b="1" i="1" dirty="0">
                          <a:latin typeface="Cambria Math" panose="02040503050406030204" pitchFamily="18" charset="0"/>
                        </a:rPr>
                        <m:t>….</m:t>
                      </m:r>
                    </m:oMath>
                  </m:oMathPara>
                </a14:m>
                <a:endParaRPr lang="en-US" sz="2400" b="1" i="1" dirty="0">
                  <a:latin typeface="Cambria Math" panose="02040503050406030204" pitchFamily="18" charset="0"/>
                </a:endParaRPr>
              </a:p>
              <a:p>
                <a:pPr algn="l" rtl="0"/>
                <a:endParaRPr lang="en-US" sz="2400" b="1" i="1" dirty="0">
                  <a:latin typeface="Cambria Math" panose="02040503050406030204" pitchFamily="18" charset="0"/>
                </a:endParaRPr>
              </a:p>
              <a:p>
                <a:pPr algn="l" rtl="0"/>
                <a:endParaRPr lang="he-IL" sz="2400" b="1" i="1" dirty="0">
                  <a:latin typeface="Cambria Math" panose="02040503050406030204" pitchFamily="18" charset="0"/>
                </a:endParaRPr>
              </a:p>
              <a:p>
                <a:pPr algn="l" rtl="0"/>
                <a:endParaRPr lang="he-IL" sz="2400" b="1" i="1" dirty="0">
                  <a:latin typeface="Cambria Math" panose="02040503050406030204" pitchFamily="18" charset="0"/>
                </a:endParaRPr>
              </a:p>
              <a:p>
                <a:r>
                  <a:rPr lang="he-IL" sz="2400" dirty="0">
                    <a:latin typeface="Cambria Math" panose="02040503050406030204" pitchFamily="18" charset="0"/>
                    <a:cs typeface="Aharoni" panose="02010803020104030203" pitchFamily="2" charset="-79"/>
                  </a:rPr>
                  <a:t>נראה שעכשיו הטעות מתחילה ב- </a:t>
                </a:r>
                <a14:m>
                  <m:oMath xmlns:m="http://schemas.openxmlformats.org/officeDocument/2006/math">
                    <m:r>
                      <a:rPr lang="he-IL" sz="2400" b="1" dirty="0" smtClean="0">
                        <a:latin typeface="Cambria Math" panose="02040503050406030204" pitchFamily="18" charset="0"/>
                        <a:cs typeface="Aharoni" panose="02010803020104030203" pitchFamily="2" charset="-79"/>
                      </a:rPr>
                      <m:t>𝑜</m:t>
                    </m:r>
                    <m:d>
                      <m:dPr>
                        <m:ctrlPr>
                          <a:rPr lang="he-IL" sz="2400" b="1" i="1" dirty="0">
                            <a:latin typeface="Cambria Math" panose="02040503050406030204" pitchFamily="18" charset="0"/>
                            <a:cs typeface="Aharoni" panose="02010803020104030203" pitchFamily="2" charset="-79"/>
                          </a:rPr>
                        </m:ctrlPr>
                      </m:dPr>
                      <m:e>
                        <m:sSup>
                          <m:sSupPr>
                            <m:ctrlPr>
                              <a:rPr lang="he-IL" sz="2400" b="1" i="1" dirty="0">
                                <a:latin typeface="Cambria Math" panose="02040503050406030204" pitchFamily="18" charset="0"/>
                                <a:cs typeface="Aharoni" panose="02010803020104030203" pitchFamily="2" charset="-79"/>
                              </a:rPr>
                            </m:ctrlPr>
                          </m:sSupPr>
                          <m:e>
                            <m:r>
                              <a:rPr lang="he-IL" sz="2400" b="1" dirty="0">
                                <a:latin typeface="Cambria Math" panose="02040503050406030204" pitchFamily="18" charset="0"/>
                                <a:cs typeface="Aharoni" panose="02010803020104030203" pitchFamily="2" charset="-79"/>
                              </a:rPr>
                              <m:t>h</m:t>
                            </m:r>
                          </m:e>
                          <m:sup>
                            <m:r>
                              <a:rPr lang="he-IL" sz="2400" b="1" dirty="0">
                                <a:latin typeface="Cambria Math" panose="02040503050406030204" pitchFamily="18" charset="0"/>
                                <a:cs typeface="Aharoni" panose="02010803020104030203" pitchFamily="2" charset="-79"/>
                              </a:rPr>
                              <m:t>𝟒</m:t>
                            </m:r>
                          </m:sup>
                        </m:sSup>
                      </m:e>
                    </m:d>
                  </m:oMath>
                </a14:m>
                <a:r>
                  <a:rPr lang="he-IL" sz="2400" b="1" dirty="0">
                    <a:cs typeface="Aharoni" panose="02010803020104030203" pitchFamily="2" charset="-79"/>
                  </a:rPr>
                  <a:t>.</a:t>
                </a:r>
              </a:p>
              <a:p>
                <a:endParaRPr lang="he-IL" sz="2400" b="1" dirty="0">
                  <a:cs typeface="Aharoni" panose="02010803020104030203" pitchFamily="2" charset="-79"/>
                </a:endParaRPr>
              </a:p>
              <a:p>
                <a:pPr algn="l" rtl="0"/>
                <a:endParaRPr lang="he-IL" sz="1200" b="1" i="1" dirty="0">
                  <a:latin typeface="Cambria Math" panose="02040503050406030204" pitchFamily="18" charset="0"/>
                </a:endParaRPr>
              </a:p>
              <a:p>
                <a:pPr algn="l" rtl="0"/>
                <a:endParaRPr lang="he-IL" sz="2400" b="1" i="1" dirty="0">
                  <a:latin typeface="Cambria Math" panose="02040503050406030204" pitchFamily="18" charset="0"/>
                </a:endParaRPr>
              </a:p>
            </p:txBody>
          </p:sp>
        </mc:Choice>
        <mc:Fallback>
          <p:sp>
            <p:nvSpPr>
              <p:cNvPr id="2" name="תיבת טקסט 1">
                <a:extLst>
                  <a:ext uri="{FF2B5EF4-FFF2-40B4-BE49-F238E27FC236}">
                    <a16:creationId xmlns:a16="http://schemas.microsoft.com/office/drawing/2014/main" id="{5597B879-447E-4000-AB3C-003CD9C9F480}"/>
                  </a:ext>
                </a:extLst>
              </p:cNvPr>
              <p:cNvSpPr txBox="1">
                <a:spLocks noRot="1" noChangeAspect="1" noMove="1" noResize="1" noEditPoints="1" noAdjustHandles="1" noChangeArrowheads="1" noChangeShapeType="1" noTextEdit="1"/>
              </p:cNvSpPr>
              <p:nvPr/>
            </p:nvSpPr>
            <p:spPr>
              <a:xfrm>
                <a:off x="1429409" y="864195"/>
                <a:ext cx="9732579" cy="5621860"/>
              </a:xfrm>
              <a:prstGeom prst="rect">
                <a:avLst/>
              </a:prstGeom>
              <a:blipFill>
                <a:blip r:embed="rId2"/>
                <a:stretch>
                  <a:fillRect r="-939"/>
                </a:stretch>
              </a:blipFill>
            </p:spPr>
            <p:txBody>
              <a:bodyPr/>
              <a:lstStyle/>
              <a:p>
                <a:r>
                  <a:rPr lang="he-IL">
                    <a:noFill/>
                  </a:rPr>
                  <a:t> </a:t>
                </a:r>
              </a:p>
            </p:txBody>
          </p:sp>
        </mc:Fallback>
      </mc:AlternateContent>
      <p:sp>
        <p:nvSpPr>
          <p:cNvPr id="3" name="סוגר מסולסל ימני 2">
            <a:extLst>
              <a:ext uri="{FF2B5EF4-FFF2-40B4-BE49-F238E27FC236}">
                <a16:creationId xmlns:a16="http://schemas.microsoft.com/office/drawing/2014/main" id="{77C8C087-AF55-4059-9A66-9A331C2A7982}"/>
              </a:ext>
            </a:extLst>
          </p:cNvPr>
          <p:cNvSpPr/>
          <p:nvPr/>
        </p:nvSpPr>
        <p:spPr>
          <a:xfrm rot="5400000">
            <a:off x="3347547" y="2906111"/>
            <a:ext cx="283778" cy="22702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4CA0EE83-53CF-427E-8428-7B639B631122}"/>
                  </a:ext>
                </a:extLst>
              </p:cNvPr>
              <p:cNvSpPr txBox="1"/>
              <p:nvPr/>
            </p:nvSpPr>
            <p:spPr>
              <a:xfrm>
                <a:off x="2948153" y="4354532"/>
                <a:ext cx="1082566" cy="369332"/>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he-IL" sz="1800" b="1" i="1" dirty="0" smtClean="0">
                              <a:solidFill>
                                <a:srgbClr val="836967"/>
                              </a:solidFill>
                              <a:latin typeface="Cambria Math" panose="02040503050406030204" pitchFamily="18" charset="0"/>
                            </a:rPr>
                          </m:ctrlPr>
                        </m:sSubPr>
                        <m:e>
                          <m:r>
                            <a:rPr lang="he-IL" sz="1800" b="1" i="1" dirty="0">
                              <a:latin typeface="Cambria Math" panose="02040503050406030204" pitchFamily="18" charset="0"/>
                            </a:rPr>
                            <m:t>𝑁</m:t>
                          </m:r>
                        </m:e>
                        <m:sub>
                          <m:r>
                            <a:rPr lang="en-US" sz="1800" b="1" i="1" dirty="0" smtClean="0">
                              <a:latin typeface="Cambria Math" panose="02040503050406030204" pitchFamily="18" charset="0"/>
                            </a:rPr>
                            <m:t>𝟐</m:t>
                          </m:r>
                        </m:sub>
                      </m:sSub>
                      <m:d>
                        <m:dPr>
                          <m:ctrlPr>
                            <a:rPr lang="en-US" sz="1800" b="1" i="1" dirty="0" smtClean="0">
                              <a:latin typeface="Cambria Math" panose="02040503050406030204" pitchFamily="18" charset="0"/>
                            </a:rPr>
                          </m:ctrlPr>
                        </m:dPr>
                        <m:e>
                          <m:r>
                            <a:rPr lang="he-IL" sz="1800" b="1" dirty="0" smtClean="0">
                              <a:latin typeface="Cambria Math" panose="02040503050406030204" pitchFamily="18" charset="0"/>
                              <a:cs typeface="Aharoni" panose="02010803020104030203" pitchFamily="2" charset="-79"/>
                            </a:rPr>
                            <m:t>h</m:t>
                          </m:r>
                        </m:e>
                      </m:d>
                    </m:oMath>
                  </m:oMathPara>
                </a14:m>
                <a:endParaRPr lang="he-IL" dirty="0"/>
              </a:p>
            </p:txBody>
          </p:sp>
        </mc:Choice>
        <mc:Fallback>
          <p:sp>
            <p:nvSpPr>
              <p:cNvPr id="4" name="תיבת טקסט 3">
                <a:extLst>
                  <a:ext uri="{FF2B5EF4-FFF2-40B4-BE49-F238E27FC236}">
                    <a16:creationId xmlns:a16="http://schemas.microsoft.com/office/drawing/2014/main" id="{4CA0EE83-53CF-427E-8428-7B639B631122}"/>
                  </a:ext>
                </a:extLst>
              </p:cNvPr>
              <p:cNvSpPr txBox="1">
                <a:spLocks noRot="1" noChangeAspect="1" noMove="1" noResize="1" noEditPoints="1" noAdjustHandles="1" noChangeArrowheads="1" noChangeShapeType="1" noTextEdit="1"/>
              </p:cNvSpPr>
              <p:nvPr/>
            </p:nvSpPr>
            <p:spPr>
              <a:xfrm>
                <a:off x="2948153" y="4354532"/>
                <a:ext cx="1082566" cy="369332"/>
              </a:xfrm>
              <a:prstGeom prst="rect">
                <a:avLst/>
              </a:prstGeom>
              <a:blipFill>
                <a:blip r:embed="rId3"/>
                <a:stretch>
                  <a:fillRect b="-1639"/>
                </a:stretch>
              </a:blipFill>
            </p:spPr>
            <p:txBody>
              <a:bodyPr/>
              <a:lstStyle/>
              <a:p>
                <a:r>
                  <a:rPr lang="he-IL">
                    <a:noFill/>
                  </a:rPr>
                  <a:t> </a:t>
                </a:r>
              </a:p>
            </p:txBody>
          </p:sp>
        </mc:Fallback>
      </mc:AlternateContent>
    </p:spTree>
    <p:extLst>
      <p:ext uri="{BB962C8B-B14F-4D97-AF65-F5344CB8AC3E}">
        <p14:creationId xmlns:p14="http://schemas.microsoft.com/office/powerpoint/2010/main" val="342724922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37391</TotalTime>
  <Words>1264</Words>
  <Application>Microsoft Office PowerPoint</Application>
  <PresentationFormat>מסך רחב</PresentationFormat>
  <Paragraphs>136</Paragraphs>
  <Slides>17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17</vt:i4>
      </vt:variant>
    </vt:vector>
  </HeadingPairs>
  <TitlesOfParts>
    <vt:vector size="23" baseType="lpstr">
      <vt:lpstr>Aharoni</vt:lpstr>
      <vt:lpstr>Arial</vt:lpstr>
      <vt:lpstr>Calibri</vt:lpstr>
      <vt:lpstr>Calibri Light</vt:lpstr>
      <vt:lpstr>Cambria Math</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USER</cp:lastModifiedBy>
  <cp:revision>40</cp:revision>
  <dcterms:created xsi:type="dcterms:W3CDTF">2024-08-20T15:12:52Z</dcterms:created>
  <dcterms:modified xsi:type="dcterms:W3CDTF">2024-09-15T14:23:55Z</dcterms:modified>
</cp:coreProperties>
</file>