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6" r:id="rId9"/>
    <p:sldId id="317" r:id="rId10"/>
    <p:sldId id="307" r:id="rId11"/>
    <p:sldId id="263" r:id="rId12"/>
    <p:sldId id="264" r:id="rId13"/>
    <p:sldId id="265" r:id="rId14"/>
    <p:sldId id="310" r:id="rId15"/>
    <p:sldId id="311" r:id="rId16"/>
    <p:sldId id="312" r:id="rId17"/>
    <p:sldId id="313" r:id="rId18"/>
    <p:sldId id="314" r:id="rId19"/>
    <p:sldId id="31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09" r:id="rId33"/>
    <p:sldId id="320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319" r:id="rId43"/>
    <p:sldId id="286" r:id="rId44"/>
    <p:sldId id="287" r:id="rId45"/>
    <p:sldId id="288" r:id="rId46"/>
    <p:sldId id="289" r:id="rId47"/>
    <p:sldId id="318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21" r:id="rId66"/>
  </p:sldIdLst>
  <p:sldSz cx="9144000" cy="6858000" type="screen4x3"/>
  <p:notesSz cx="6858000" cy="9144000"/>
  <p:photoAlbum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559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899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105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607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4925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7083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417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473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3912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495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497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E4F6-0538-45B3-893E-D9445FD9A9BF}" type="datetimeFigureOut">
              <a:rPr lang="ru-UA" smtClean="0"/>
              <a:t>11.09.2020</a:t>
            </a:fld>
            <a:endParaRPr lang="ru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CE89-8B0C-4AC7-A31E-50129466A84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71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fikoff/library/blob/master/JavaScript/DZ/JS_DZ_Modul_4_Week_13_1532346061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br>
              <a:rPr lang="en-US" dirty="0" smtClean="0"/>
            </a:br>
            <a:r>
              <a:rPr lang="en-US" dirty="0" smtClean="0"/>
              <a:t> DOM/BOM</a:t>
            </a:r>
            <a:endParaRPr lang="ru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Модуль 4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289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1722" y="2707591"/>
            <a:ext cx="7066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Понятие глобальный Объект</a:t>
            </a:r>
            <a:endParaRPr lang="ru-UA" sz="4400" dirty="0"/>
          </a:p>
        </p:txBody>
      </p:sp>
    </p:spTree>
    <p:extLst>
      <p:ext uri="{BB962C8B-B14F-4D97-AF65-F5344CB8AC3E}">
        <p14:creationId xmlns:p14="http://schemas.microsoft.com/office/powerpoint/2010/main" val="42803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5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5"/>
            <a:ext cx="9144000" cy="5033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2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5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9144000" cy="467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6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475"/>
            <a:ext cx="9144000" cy="4081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8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540" y="2707591"/>
            <a:ext cx="373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Разница </a:t>
            </a:r>
            <a:r>
              <a:rPr lang="en-US" sz="4400" dirty="0" smtClean="0"/>
              <a:t>let </a:t>
            </a:r>
            <a:r>
              <a:rPr lang="en-US" sz="4400" dirty="0" err="1" smtClean="0"/>
              <a:t>var</a:t>
            </a:r>
            <a:endParaRPr lang="ru-UA" sz="4400" dirty="0"/>
          </a:p>
        </p:txBody>
      </p:sp>
    </p:spTree>
    <p:extLst>
      <p:ext uri="{BB962C8B-B14F-4D97-AF65-F5344CB8AC3E}">
        <p14:creationId xmlns:p14="http://schemas.microsoft.com/office/powerpoint/2010/main" val="17920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540" y="2707591"/>
            <a:ext cx="373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Разница </a:t>
            </a:r>
            <a:r>
              <a:rPr lang="en-US" sz="4400" dirty="0" smtClean="0"/>
              <a:t>let </a:t>
            </a:r>
            <a:r>
              <a:rPr lang="en-US" sz="4400" dirty="0" err="1" smtClean="0"/>
              <a:t>var</a:t>
            </a:r>
            <a:endParaRPr lang="ru-UA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962025"/>
            <a:ext cx="71818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0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540" y="2707591"/>
            <a:ext cx="373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Разница </a:t>
            </a:r>
            <a:r>
              <a:rPr lang="en-US" sz="4400" dirty="0" smtClean="0"/>
              <a:t>let </a:t>
            </a:r>
            <a:r>
              <a:rPr lang="en-US" sz="4400" dirty="0" err="1" smtClean="0"/>
              <a:t>var</a:t>
            </a:r>
            <a:endParaRPr lang="ru-UA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24050"/>
            <a:ext cx="76009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540" y="2707591"/>
            <a:ext cx="373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Разница </a:t>
            </a:r>
            <a:r>
              <a:rPr lang="en-US" sz="4400" dirty="0" smtClean="0"/>
              <a:t>let </a:t>
            </a:r>
            <a:r>
              <a:rPr lang="en-US" sz="4400" dirty="0" err="1" smtClean="0"/>
              <a:t>var</a:t>
            </a:r>
            <a:endParaRPr lang="ru-UA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24050"/>
            <a:ext cx="76009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624013"/>
            <a:ext cx="72675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9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540" y="2707591"/>
            <a:ext cx="373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Разница </a:t>
            </a:r>
            <a:r>
              <a:rPr lang="en-US" sz="4400" dirty="0" smtClean="0"/>
              <a:t>let </a:t>
            </a:r>
            <a:r>
              <a:rPr lang="en-US" sz="4400" dirty="0" err="1" smtClean="0"/>
              <a:t>var</a:t>
            </a:r>
            <a:endParaRPr lang="ru-UA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924050"/>
            <a:ext cx="76009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624013"/>
            <a:ext cx="72675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395413"/>
            <a:ext cx="682942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6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6540" y="2707591"/>
            <a:ext cx="3736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dirty="0" smtClean="0"/>
              <a:t>Разница </a:t>
            </a:r>
            <a:r>
              <a:rPr lang="en-US" sz="4400" dirty="0" smtClean="0"/>
              <a:t>let </a:t>
            </a:r>
            <a:r>
              <a:rPr lang="en-US" sz="4400" dirty="0" err="1" smtClean="0"/>
              <a:t>var</a:t>
            </a:r>
            <a:endParaRPr lang="ru-UA" sz="4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505075"/>
            <a:ext cx="67627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32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9144000" cy="4513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3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784" y="2708920"/>
            <a:ext cx="39751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BOM </a:t>
            </a:r>
            <a:br>
              <a:rPr lang="en-US" sz="4400" dirty="0" smtClean="0"/>
            </a:br>
            <a:r>
              <a:rPr lang="ru-RU" sz="4400" dirty="0" smtClean="0"/>
              <a:t>Объект </a:t>
            </a:r>
            <a:r>
              <a:rPr lang="en-US" sz="4400" dirty="0" smtClean="0"/>
              <a:t>Window</a:t>
            </a:r>
            <a:endParaRPr lang="ru-UA" sz="4400" dirty="0"/>
          </a:p>
        </p:txBody>
      </p:sp>
    </p:spTree>
    <p:extLst>
      <p:ext uri="{BB962C8B-B14F-4D97-AF65-F5344CB8AC3E}">
        <p14:creationId xmlns:p14="http://schemas.microsoft.com/office/powerpoint/2010/main" val="362409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0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550"/>
            <a:ext cx="9144000" cy="5421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6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0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0"/>
            <a:ext cx="76644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39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1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5825"/>
            <a:ext cx="9144000" cy="508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25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2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5988"/>
            <a:ext cx="9144000" cy="502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79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2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038"/>
            <a:ext cx="9144000" cy="4732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51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2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138"/>
            <a:ext cx="9144000" cy="4911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06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3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88"/>
            <a:ext cx="9144000" cy="609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581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3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9144000" cy="5140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74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3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450"/>
            <a:ext cx="9144000" cy="524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58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1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8"/>
            <a:ext cx="91440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5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4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563"/>
            <a:ext cx="9144000" cy="573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30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4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0"/>
            <a:ext cx="9144000" cy="5395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459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43915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Задание №00</a:t>
            </a:r>
            <a:r>
              <a:rPr lang="en-US" sz="4400" dirty="0" smtClean="0"/>
              <a:t>2</a:t>
            </a:r>
            <a:endParaRPr lang="ru-RU" sz="4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3" y="1772816"/>
            <a:ext cx="7416824" cy="374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850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643915"/>
            <a:ext cx="77048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Задание №00</a:t>
            </a:r>
            <a:r>
              <a:rPr lang="en-US" sz="4400" dirty="0"/>
              <a:t>3</a:t>
            </a:r>
            <a:endParaRPr lang="ru-RU" sz="44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6411838" cy="253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18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5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0"/>
            <a:ext cx="9144000" cy="2665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626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6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88"/>
            <a:ext cx="9144000" cy="6700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50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7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062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291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7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9144000" cy="468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665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8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038"/>
            <a:ext cx="9144000" cy="5749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373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8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9144000" cy="6126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00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2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538"/>
            <a:ext cx="9144000" cy="4859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3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9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775"/>
            <a:ext cx="9144000" cy="5376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58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18" y="492696"/>
            <a:ext cx="5215563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8169"/>
            <a:ext cx="4464496" cy="160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2668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09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300"/>
            <a:ext cx="9144000" cy="535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720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0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100"/>
            <a:ext cx="9144000" cy="4494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492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0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5"/>
            <a:ext cx="9144000" cy="550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798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0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13"/>
            <a:ext cx="9144000" cy="5208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480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1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338"/>
            <a:ext cx="9144000" cy="526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92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5059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132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2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700"/>
            <a:ext cx="9144000" cy="429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298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2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13"/>
            <a:ext cx="9144000" cy="5767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66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2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488"/>
            <a:ext cx="9144000" cy="5659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8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2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25"/>
            <a:ext cx="9144000" cy="523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49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3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7805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3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850"/>
            <a:ext cx="9144000" cy="265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3069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3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950"/>
            <a:ext cx="9144000" cy="410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6053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4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912336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621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5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350"/>
            <a:ext cx="9144000" cy="531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016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5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6613"/>
            <a:ext cx="9144000" cy="264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11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60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0"/>
            <a:ext cx="88265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605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6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3" y="0"/>
            <a:ext cx="90058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8369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6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8325"/>
            <a:ext cx="9144000" cy="318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27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2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100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4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7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88"/>
            <a:ext cx="9144000" cy="5608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400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7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9875"/>
            <a:ext cx="9144000" cy="123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525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8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150"/>
            <a:ext cx="9144000" cy="547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18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8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838"/>
            <a:ext cx="9144000" cy="2346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272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618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9144000" cy="439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37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2852936"/>
            <a:ext cx="71331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Спасибо за внимание</a:t>
            </a:r>
          </a:p>
          <a:p>
            <a:pPr algn="ctr"/>
            <a:r>
              <a:rPr lang="ru-RU" sz="1200" b="1" dirty="0" smtClean="0"/>
              <a:t>ДЗ</a:t>
            </a:r>
          </a:p>
          <a:p>
            <a:pPr algn="ctr"/>
            <a:r>
              <a:rPr lang="ru-RU" sz="1200" b="1" dirty="0" smtClean="0"/>
              <a:t/>
            </a:r>
            <a:br>
              <a:rPr lang="ru-RU" sz="1200" b="1" dirty="0" smtClean="0"/>
            </a:br>
            <a:r>
              <a:rPr lang="en-US" sz="1200" b="1" dirty="0" smtClean="0">
                <a:hlinkClick r:id="rId2"/>
              </a:rPr>
              <a:t>https://github.com/nofikoff/library/blob/master/JavaScript/DZ/JS_DZ_Modul_4_Week_13_1532346061.pdf</a:t>
            </a:r>
            <a:endParaRPr lang="ru-RU" sz="1200" b="1" dirty="0" smtClean="0"/>
          </a:p>
          <a:p>
            <a:pPr algn="ctr"/>
            <a:endParaRPr lang="ru-RU" sz="1200" b="1" dirty="0"/>
          </a:p>
          <a:p>
            <a:pPr algn="ctr"/>
            <a:endParaRPr lang="ru-RU" sz="1200" b="1" dirty="0" smtClean="0"/>
          </a:p>
          <a:p>
            <a:pPr algn="ctr"/>
            <a:r>
              <a:rPr lang="ru-RU" sz="1200" b="1" dirty="0" smtClean="0"/>
              <a:t>Руслан Новиков</a:t>
            </a:r>
            <a:br>
              <a:rPr lang="ru-RU" sz="1200" b="1" dirty="0" smtClean="0"/>
            </a:br>
            <a:r>
              <a:rPr lang="ru-RU" sz="1200" b="1" dirty="0" smtClean="0"/>
              <a:t>Житомир 2020</a:t>
            </a:r>
            <a:br>
              <a:rPr lang="ru-RU" sz="1200" b="1" dirty="0" smtClean="0"/>
            </a:br>
            <a:endParaRPr lang="ru-UA" sz="1200" b="1" dirty="0"/>
          </a:p>
        </p:txBody>
      </p:sp>
    </p:spTree>
    <p:extLst>
      <p:ext uri="{BB962C8B-B14F-4D97-AF65-F5344CB8AC3E}">
        <p14:creationId xmlns:p14="http://schemas.microsoft.com/office/powerpoint/2010/main" val="303032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lip2net_2009111552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138"/>
            <a:ext cx="9144000" cy="567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33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5"/>
          <a:stretch/>
        </p:blipFill>
        <p:spPr bwMode="auto">
          <a:xfrm>
            <a:off x="1538288" y="2357438"/>
            <a:ext cx="6067425" cy="20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3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47850"/>
            <a:ext cx="61341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</Words>
  <Application>Microsoft Office PowerPoint</Application>
  <PresentationFormat>Экран (4:3)</PresentationFormat>
  <Paragraphs>18</Paragraphs>
  <Slides>65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 Office</vt:lpstr>
      <vt:lpstr>Java Script  DOM/BOM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  DOM/BOM</dc:title>
  <dc:creator>Rustafa</dc:creator>
  <cp:lastModifiedBy>Rustafa</cp:lastModifiedBy>
  <cp:revision>13</cp:revision>
  <dcterms:created xsi:type="dcterms:W3CDTF">2020-09-11T13:31:22Z</dcterms:created>
  <dcterms:modified xsi:type="dcterms:W3CDTF">2020-09-11T14:29:18Z</dcterms:modified>
</cp:coreProperties>
</file>