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2"/>
  </p:handoutMasterIdLst>
  <p:sldIdLst>
    <p:sldId id="265" r:id="rId5"/>
    <p:sldId id="267" r:id="rId7"/>
    <p:sldId id="270" r:id="rId8"/>
    <p:sldId id="271" r:id="rId9"/>
    <p:sldId id="272" r:id="rId10"/>
    <p:sldId id="27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       Unity+ET       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网络游戏架构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课程介绍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828165" y="1636395"/>
            <a:ext cx="9863455" cy="107950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目的</a:t>
            </a: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8165" y="2446655"/>
            <a:ext cx="2540000" cy="182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形式</a:t>
            </a: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828165" y="3307080"/>
            <a:ext cx="9956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用户</a:t>
            </a: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课程目的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715135" y="1490980"/>
            <a:ext cx="9863455" cy="103251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How</a:t>
            </a:r>
            <a:endParaRPr lang="en-US" altLang="zh-CN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en-US" altLang="zh-CN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5135" y="2379345"/>
            <a:ext cx="2540000" cy="182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Why</a:t>
            </a: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715135" y="3207385"/>
            <a:ext cx="167386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Why not</a:t>
            </a:r>
            <a:endParaRPr lang="en-US" altLang="zh-CN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课程形式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715135" y="1490980"/>
            <a:ext cx="9863455" cy="130873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Unity+ET</a:t>
            </a:r>
            <a:endParaRPr lang="en-US" altLang="zh-CN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5135" y="2704465"/>
            <a:ext cx="4056380" cy="182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ET</a:t>
            </a:r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各个模块深入解析</a:t>
            </a: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715135" y="5119370"/>
            <a:ext cx="29870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Demo</a:t>
            </a:r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？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715135" y="4020185"/>
            <a:ext cx="50596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实际案例，故事性，不枯燥</a:t>
            </a: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6" grpId="0"/>
      <p:bldP spid="6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课程用户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715135" y="1490980"/>
            <a:ext cx="9863455" cy="92265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10000"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有一定开发经验</a:t>
            </a:r>
            <a:endParaRPr lang="en-US" altLang="zh-CN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5135" y="2589530"/>
            <a:ext cx="2540000" cy="182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中级难度</a:t>
            </a:r>
            <a:endParaRPr lang="zh-CN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715135" y="3643630"/>
            <a:ext cx="2214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sz="32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想提升自己</a:t>
            </a:r>
            <a:endParaRPr lang="zh-CN" altLang="en-US" sz="32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Why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Unity+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ET？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715135" y="1490980"/>
            <a:ext cx="9863455" cy="6381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纯</a:t>
            </a:r>
            <a:r>
              <a:rPr lang="en-US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C#</a:t>
            </a:r>
            <a:r>
              <a:rPr lang="zh-CN" altLang="en-US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开发</a:t>
            </a:r>
            <a:r>
              <a:rPr lang="en-US" altLang="zh-CN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  UE? CPP? Lua</a:t>
            </a:r>
            <a:r>
              <a:rPr lang="zh-CN" altLang="en-US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？</a:t>
            </a:r>
            <a:endParaRPr lang="zh-CN" altLang="en-US" sz="14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715135" y="2719705"/>
            <a:ext cx="9863455" cy="6381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ET</a:t>
            </a:r>
            <a:r>
              <a:rPr lang="zh-CN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不</a:t>
            </a: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堆积</a:t>
            </a:r>
            <a:r>
              <a:rPr lang="zh-CN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库</a:t>
            </a: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，不堆积</a:t>
            </a:r>
            <a:r>
              <a:rPr lang="zh-CN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功能，它只是一个架子，是框架的</a:t>
            </a:r>
            <a:r>
              <a:rPr lang="zh-CN"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框架</a:t>
            </a:r>
            <a:endParaRPr lang="zh-CN" sz="14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1715135" y="2088515"/>
            <a:ext cx="9863455" cy="774065"/>
          </a:xfrm>
          <a:prstGeom prst="rect">
            <a:avLst/>
          </a:prstGeom>
        </p:spPr>
        <p:txBody>
          <a:bodyPr vert="horz" wrap="square" lIns="90170" tIns="46990" rIns="90170" bIns="46990" rtlCol="0">
            <a:no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ET是游戏项目开发的一套编码规范，裁剪了C#语言</a:t>
            </a:r>
            <a:endParaRPr sz="14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715135" y="3357880"/>
            <a:ext cx="9863455" cy="6381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着眼于整个项目架构，前后端 成熟，全面  </a:t>
            </a: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解决更深层次的问题</a:t>
            </a: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 </a:t>
            </a:r>
            <a:endParaRPr sz="14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715135" y="4729480"/>
            <a:ext cx="9863455" cy="6381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扩展性强，耦合少</a:t>
            </a:r>
            <a:endParaRPr sz="14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1715135" y="4043680"/>
            <a:ext cx="9863455" cy="63817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sz="14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sym typeface="+mn-ea"/>
              </a:rPr>
              <a:t>重构简单，代码可读性强，新人上手简单</a:t>
            </a:r>
            <a:endParaRPr sz="14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2" grpId="0"/>
      <p:bldP spid="2" grpId="1"/>
      <p:bldP spid="9" grpId="0"/>
      <p:bldP spid="9" grpId="1"/>
      <p:bldP spid="11" grpId="0"/>
      <p:bldP spid="11" grpId="1"/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09138_8*f*1"/>
  <p:tag name="KSO_WM_TEMPLATE_CATEGORY" val="custom"/>
  <p:tag name="KSO_WM_TEMPLATE_INDEX" val="20209138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宽屏</PresentationFormat>
  <Paragraphs>60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游戏逻辑架构设计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50</cp:revision>
  <dcterms:created xsi:type="dcterms:W3CDTF">2023-02-07T08:23:02Z</dcterms:created>
  <dcterms:modified xsi:type="dcterms:W3CDTF">2023-02-07T08:23:02Z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