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9"/>
  </p:handoutMasterIdLst>
  <p:sldIdLst>
    <p:sldId id="265" r:id="rId5"/>
    <p:sldId id="279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代码结构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网络游戏架构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项目需求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0720" y="164973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热更新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0720" y="291084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逻辑跟表现分离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0720" y="228028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数据跟方法分离，</a:t>
            </a:r>
            <a:r>
              <a:rPr lang="zh-CN" altLang="en-US"/>
              <a:t>热重载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0720" y="354076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ECS </a:t>
            </a:r>
            <a:r>
              <a:rPr lang="zh-CN" altLang="en-US"/>
              <a:t>数据</a:t>
            </a:r>
            <a:r>
              <a:rPr lang="zh-CN" altLang="en-US"/>
              <a:t>驱动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代码结构的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变化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6795" y="1863725"/>
            <a:ext cx="480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xmind</a:t>
            </a:r>
            <a:r>
              <a:rPr lang="zh-CN" altLang="en-US"/>
              <a:t>演示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71</cp:revision>
  <dcterms:created xsi:type="dcterms:W3CDTF">2023-02-12T05:37:58Z</dcterms:created>
  <dcterms:modified xsi:type="dcterms:W3CDTF">2023-02-12T05:37:58Z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