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9"/>
  </p:handoutMasterIdLst>
  <p:sldIdLst>
    <p:sldId id="265" r:id="rId5"/>
    <p:sldId id="285" r:id="rId7"/>
    <p:sldId id="293" r:id="rId8"/>
    <p:sldId id="286" r:id="rId9"/>
    <p:sldId id="292" r:id="rId10"/>
    <p:sldId id="296" r:id="rId11"/>
    <p:sldId id="281" r:id="rId12"/>
    <p:sldId id="289" r:id="rId13"/>
    <p:sldId id="288" r:id="rId14"/>
    <p:sldId id="294" r:id="rId15"/>
    <p:sldId id="282" r:id="rId16"/>
    <p:sldId id="283" r:id="rId17"/>
    <p:sldId id="29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62.xml"/><Relationship Id="rId2" Type="http://schemas.openxmlformats.org/officeDocument/2006/relationships/image" Target="../media/image5.png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第二节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All In O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ne       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网络游戏架构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Server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跟机器人合并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7375" y="188404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演示</a:t>
            </a:r>
            <a:r>
              <a:rPr lang="en-US" altLang="zh-CN"/>
              <a:t>  CreateRobot --Num=10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前端跟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后端合并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6895" y="170370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不需要单独起服务端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前后端代码共享更加方便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826895" y="2367915"/>
            <a:ext cx="8561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后端可以更方便做</a:t>
            </a:r>
            <a:r>
              <a:rPr lang="en-US" altLang="zh-CN"/>
              <a:t>Unity</a:t>
            </a:r>
            <a:r>
              <a:rPr lang="zh-CN" altLang="en-US"/>
              <a:t>可视化工具，</a:t>
            </a:r>
            <a:r>
              <a:rPr>
                <a:sym typeface="+mn-ea"/>
              </a:rPr>
              <a:t>可视化树 ENABLE_VIEW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26895" y="303212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更方便做插件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6895" y="3696335"/>
            <a:ext cx="732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竞技游戏</a:t>
            </a:r>
            <a:r>
              <a:rPr lang="en-US" altLang="zh-CN"/>
              <a:t> </a:t>
            </a:r>
            <a:r>
              <a:rPr lang="zh-CN" altLang="en-US"/>
              <a:t>推图游戏</a:t>
            </a:r>
            <a:r>
              <a:rPr lang="en-US" altLang="zh-CN"/>
              <a:t> MMO MOBA </a:t>
            </a:r>
            <a:r>
              <a:rPr lang="zh-CN" altLang="en-US"/>
              <a:t>状态同步</a:t>
            </a:r>
            <a:r>
              <a:rPr lang="en-US" altLang="zh-CN"/>
              <a:t> </a:t>
            </a:r>
            <a:r>
              <a:rPr lang="zh-CN" altLang="en-US"/>
              <a:t>帧同步</a:t>
            </a:r>
            <a:r>
              <a:rPr lang="en-US" altLang="zh-CN"/>
              <a:t> </a:t>
            </a:r>
            <a:r>
              <a:rPr lang="zh-CN" altLang="en-US"/>
              <a:t>情况</a:t>
            </a:r>
            <a:r>
              <a:rPr lang="zh-CN" altLang="en-US"/>
              <a:t>分析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前端跟后端合并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细节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7375" y="195262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怎么区分编译前端代码跟后端代码，还有</a:t>
            </a:r>
            <a:r>
              <a:rPr lang="zh-CN" altLang="en-US"/>
              <a:t>双端编译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57375" y="254825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配置要区分前端跟后端，以及双端，</a:t>
            </a:r>
            <a:r>
              <a:rPr lang="en-US" altLang="zh-CN"/>
              <a:t>configpatial</a:t>
            </a:r>
            <a:r>
              <a:rPr lang="zh-CN" altLang="en-US"/>
              <a:t>的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57375" y="314388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消息要区分前端跟后端，以及</a:t>
            </a:r>
            <a:r>
              <a:rPr lang="zh-CN" altLang="en-US"/>
              <a:t>双端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All In O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ne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9565" y="1861185"/>
            <a:ext cx="473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/>
              <a:t>mind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All In O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ne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0560" y="2280920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后端跟机器人</a:t>
            </a:r>
            <a:r>
              <a:rPr lang="zh-CN" altLang="en-US"/>
              <a:t>合并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40560" y="3542030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绞在</a:t>
            </a:r>
            <a:r>
              <a:rPr lang="zh-CN" altLang="en-US"/>
              <a:t>一起？分离</a:t>
            </a:r>
            <a:r>
              <a:rPr lang="zh-CN" altLang="en-US"/>
              <a:t>很难？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0560" y="291147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前端跟后端</a:t>
            </a:r>
            <a:r>
              <a:rPr lang="zh-CN" altLang="en-US"/>
              <a:t>合并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40560" y="417258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工程演示</a:t>
            </a:r>
            <a:r>
              <a:rPr lang="en-US" altLang="zh-CN"/>
              <a:t> </a:t>
            </a:r>
            <a:r>
              <a:rPr lang="zh-CN" altLang="en-US"/>
              <a:t>合并运行</a:t>
            </a:r>
            <a:r>
              <a:rPr lang="en-US" altLang="zh-CN"/>
              <a:t> </a:t>
            </a:r>
            <a:r>
              <a:rPr lang="zh-CN" altLang="en-US"/>
              <a:t>分开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0560" y="165036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各类服务器进程合并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2" grpId="0"/>
      <p:bldP spid="2" grpId="1"/>
      <p:bldP spid="7" grpId="0"/>
      <p:bldP spid="7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各类服务器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合并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0560" y="2266315"/>
            <a:ext cx="563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结构调整容易，比如两种或</a:t>
            </a:r>
            <a:r>
              <a:rPr lang="zh-CN" altLang="en-US"/>
              <a:t>多种服务要合并，</a:t>
            </a:r>
            <a:r>
              <a:rPr lang="zh-CN" altLang="en-US"/>
              <a:t>拆分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0560" y="2911475"/>
            <a:ext cx="663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无限增加</a:t>
            </a:r>
            <a:r>
              <a:rPr lang="en-US" altLang="zh-CN"/>
              <a:t>app</a:t>
            </a:r>
            <a:r>
              <a:rPr lang="zh-CN" altLang="en-US"/>
              <a:t>类型，千古风流有几十种SceneType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0560" y="165036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发布</a:t>
            </a:r>
            <a:r>
              <a:rPr lang="zh-CN"/>
              <a:t>部署</a:t>
            </a:r>
            <a:r>
              <a:t>简单</a:t>
            </a:r>
            <a:r>
              <a:rPr lang="en-US"/>
              <a:t>, </a:t>
            </a:r>
            <a:r>
              <a:rPr lang="zh-CN" altLang="en-US"/>
              <a:t>配置资源方便</a:t>
            </a:r>
            <a:r>
              <a:rPr lang="en-US" altLang="zh-CN"/>
              <a:t>,</a:t>
            </a:r>
            <a:r>
              <a:rPr lang="zh-CN" altLang="en-US"/>
              <a:t>多种服务共用</a:t>
            </a:r>
            <a:r>
              <a:rPr lang="zh-CN" altLang="en-US"/>
              <a:t>进程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86237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老式的服务器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设计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3070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gate.exe</a:t>
            </a:r>
            <a:endParaRPr lang="en-US" altLang="zh-CN"/>
          </a:p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554855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gate</a:t>
            </a:r>
            <a:r>
              <a:rPr lang="en-US" altLang="zh-CN"/>
              <a:t>.exe</a:t>
            </a:r>
            <a:endParaRPr lang="en-US" altLang="zh-CN"/>
          </a:p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136640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realm</a:t>
            </a:r>
            <a:r>
              <a:rPr lang="en-US" altLang="zh-CN"/>
              <a:t>.exe</a:t>
            </a:r>
            <a:endParaRPr lang="en-US" altLang="zh-CN"/>
          </a:p>
          <a:p>
            <a:pPr algn="ctr"/>
            <a:r>
              <a:rPr lang="en-US" altLang="zh-CN"/>
              <a:t>realm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2764790" y="5575935"/>
            <a:ext cx="1017905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960620" y="5586095"/>
            <a:ext cx="1017905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456940" y="170370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map.exe</a:t>
            </a:r>
            <a:endParaRPr lang="en-US" altLang="zh-CN"/>
          </a:p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486400" y="1703705"/>
            <a:ext cx="174879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location</a:t>
            </a:r>
            <a:r>
              <a:rPr lang="en-US" altLang="zh-CN"/>
              <a:t>.exe</a:t>
            </a:r>
            <a:endParaRPr lang="en-US" altLang="zh-CN"/>
          </a:p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646035" y="5505450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robot.exe</a:t>
            </a:r>
            <a:endParaRPr lang="en-US" altLang="zh-CN"/>
          </a:p>
          <a:p>
            <a:pPr algn="ctr"/>
            <a:r>
              <a:rPr lang="en-US" altLang="zh-CN"/>
              <a:t>robot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9279255" y="5505450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robot.exe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robot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8114665" y="2209165"/>
            <a:ext cx="234569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robotmanager</a:t>
            </a:r>
            <a:r>
              <a:rPr lang="en-US" altLang="zh-CN"/>
              <a:t>.exe</a:t>
            </a:r>
            <a:endParaRPr lang="en-US" altLang="zh-CN"/>
          </a:p>
          <a:p>
            <a:pPr algn="ctr"/>
            <a:r>
              <a:rPr lang="en-US" altLang="zh-CN"/>
              <a:t>robotmanager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2" idx="2"/>
            <a:endCxn id="20" idx="0"/>
          </p:cNvCxnSpPr>
          <p:nvPr/>
        </p:nvCxnSpPr>
        <p:spPr>
          <a:xfrm flipH="1">
            <a:off x="8357870" y="2860040"/>
            <a:ext cx="929640" cy="264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2"/>
            <a:endCxn id="21" idx="0"/>
          </p:cNvCxnSpPr>
          <p:nvPr/>
        </p:nvCxnSpPr>
        <p:spPr>
          <a:xfrm>
            <a:off x="9287510" y="2860040"/>
            <a:ext cx="703580" cy="264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0"/>
            <a:endCxn id="13" idx="2"/>
          </p:cNvCxnSpPr>
          <p:nvPr/>
        </p:nvCxnSpPr>
        <p:spPr>
          <a:xfrm flipH="1" flipV="1">
            <a:off x="3684905" y="3754120"/>
            <a:ext cx="4672965" cy="175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0"/>
            <a:endCxn id="14" idx="2"/>
          </p:cNvCxnSpPr>
          <p:nvPr/>
        </p:nvCxnSpPr>
        <p:spPr>
          <a:xfrm flipH="1" flipV="1">
            <a:off x="5266690" y="3754120"/>
            <a:ext cx="3091180" cy="175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0"/>
            <a:endCxn id="13" idx="2"/>
          </p:cNvCxnSpPr>
          <p:nvPr/>
        </p:nvCxnSpPr>
        <p:spPr>
          <a:xfrm flipV="1">
            <a:off x="3274060" y="3754120"/>
            <a:ext cx="410845" cy="182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0"/>
            <a:endCxn id="14" idx="2"/>
          </p:cNvCxnSpPr>
          <p:nvPr/>
        </p:nvCxnSpPr>
        <p:spPr>
          <a:xfrm flipH="1" flipV="1">
            <a:off x="5266690" y="3754120"/>
            <a:ext cx="203200" cy="183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86237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ET6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以前的设计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 SceneType 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switch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3070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554855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136640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realm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2764790" y="5575935"/>
            <a:ext cx="1017905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960620" y="5586095"/>
            <a:ext cx="1017905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456940" y="170370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486400" y="170370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646035" y="5505450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robot.exe</a:t>
            </a:r>
            <a:endParaRPr lang="en-US" altLang="zh-CN"/>
          </a:p>
          <a:p>
            <a:pPr algn="ctr"/>
            <a:r>
              <a:rPr lang="en-US" altLang="zh-CN"/>
              <a:t>robot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9279255" y="5505450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robot.exe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robot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8114665" y="2209165"/>
            <a:ext cx="20713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robotmanager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2" idx="2"/>
            <a:endCxn id="20" idx="0"/>
          </p:cNvCxnSpPr>
          <p:nvPr/>
        </p:nvCxnSpPr>
        <p:spPr>
          <a:xfrm flipH="1">
            <a:off x="8357870" y="2860040"/>
            <a:ext cx="792480" cy="264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2"/>
            <a:endCxn id="21" idx="0"/>
          </p:cNvCxnSpPr>
          <p:nvPr/>
        </p:nvCxnSpPr>
        <p:spPr>
          <a:xfrm>
            <a:off x="9150350" y="2860040"/>
            <a:ext cx="840740" cy="264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0"/>
            <a:endCxn id="13" idx="2"/>
          </p:cNvCxnSpPr>
          <p:nvPr/>
        </p:nvCxnSpPr>
        <p:spPr>
          <a:xfrm flipH="1" flipV="1">
            <a:off x="3684905" y="3754120"/>
            <a:ext cx="4672965" cy="175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0"/>
            <a:endCxn id="14" idx="2"/>
          </p:cNvCxnSpPr>
          <p:nvPr/>
        </p:nvCxnSpPr>
        <p:spPr>
          <a:xfrm flipH="1" flipV="1">
            <a:off x="5266690" y="3754120"/>
            <a:ext cx="3091180" cy="175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0"/>
            <a:endCxn id="13" idx="2"/>
          </p:cNvCxnSpPr>
          <p:nvPr/>
        </p:nvCxnSpPr>
        <p:spPr>
          <a:xfrm flipV="1">
            <a:off x="3274060" y="3754120"/>
            <a:ext cx="410845" cy="182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0"/>
            <a:endCxn id="14" idx="2"/>
          </p:cNvCxnSpPr>
          <p:nvPr/>
        </p:nvCxnSpPr>
        <p:spPr>
          <a:xfrm flipH="1" flipV="1">
            <a:off x="5266690" y="3754120"/>
            <a:ext cx="203200" cy="183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20" idx="1"/>
            <a:endCxn id="17" idx="6"/>
          </p:cNvCxnSpPr>
          <p:nvPr/>
        </p:nvCxnSpPr>
        <p:spPr>
          <a:xfrm flipH="1">
            <a:off x="5978525" y="5831205"/>
            <a:ext cx="166751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86237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千古风流的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起服配置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3" name="图片 2" descr="9208ca341e050a112be002df884b9d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15" y="0"/>
            <a:ext cx="3206750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Server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跟机器人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合并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7375" y="1884045"/>
            <a:ext cx="6129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ET6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 StartProcessConfig</a:t>
            </a:r>
            <a:r>
              <a:rPr lang="zh-CN" altLang="en-US">
                <a:sym typeface="+mn-ea"/>
              </a:rPr>
              <a:t>中有个</a:t>
            </a:r>
            <a:r>
              <a:rPr lang="en-US" altLang="zh-CN">
                <a:sym typeface="+mn-ea"/>
              </a:rPr>
              <a:t>AppName</a:t>
            </a:r>
            <a:r>
              <a:rPr lang="zh-CN" altLang="en-US">
                <a:sym typeface="+mn-ea"/>
              </a:rPr>
              <a:t>的字段制定进程的</a:t>
            </a:r>
            <a:r>
              <a:rPr lang="en-US" altLang="zh-CN">
                <a:sym typeface="+mn-ea"/>
              </a:rPr>
              <a:t>App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57375" y="301180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绝大部分后端代码都一样，代码引用</a:t>
            </a:r>
            <a:r>
              <a:rPr lang="zh-CN" altLang="en-US"/>
              <a:t>很乱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57375" y="386270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App</a:t>
            </a:r>
            <a:r>
              <a:rPr lang="zh-CN" altLang="en-US"/>
              <a:t>很不方便，跑测试用例要起两个</a:t>
            </a:r>
            <a:r>
              <a:rPr lang="zh-CN" altLang="en-US"/>
              <a:t>进程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Server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跟机器人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合并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3070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554855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136640" y="310324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realm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2886710" y="5504815"/>
            <a:ext cx="1017905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5266055" y="5542280"/>
            <a:ext cx="1017905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456940" y="170370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486400" y="1703705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646035" y="5505450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robot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9279255" y="5505450"/>
            <a:ext cx="14236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server</a:t>
            </a:r>
            <a:r>
              <a:rPr lang="en-US" altLang="zh-CN"/>
              <a:t>.exe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robot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8114665" y="2209165"/>
            <a:ext cx="2071370" cy="650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server.exe</a:t>
            </a:r>
            <a:endParaRPr lang="en-US" altLang="zh-CN"/>
          </a:p>
          <a:p>
            <a:pPr algn="ctr"/>
            <a:r>
              <a:rPr lang="en-US" altLang="zh-CN"/>
              <a:t>robotmanager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2" idx="2"/>
            <a:endCxn id="20" idx="0"/>
          </p:cNvCxnSpPr>
          <p:nvPr/>
        </p:nvCxnSpPr>
        <p:spPr>
          <a:xfrm flipH="1">
            <a:off x="8357870" y="2860040"/>
            <a:ext cx="792480" cy="264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2"/>
            <a:endCxn id="21" idx="0"/>
          </p:cNvCxnSpPr>
          <p:nvPr/>
        </p:nvCxnSpPr>
        <p:spPr>
          <a:xfrm>
            <a:off x="9150350" y="2860040"/>
            <a:ext cx="840740" cy="264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0"/>
            <a:endCxn id="13" idx="2"/>
          </p:cNvCxnSpPr>
          <p:nvPr/>
        </p:nvCxnSpPr>
        <p:spPr>
          <a:xfrm flipH="1" flipV="1">
            <a:off x="3684905" y="3754120"/>
            <a:ext cx="4672965" cy="175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0"/>
            <a:endCxn id="14" idx="2"/>
          </p:cNvCxnSpPr>
          <p:nvPr/>
        </p:nvCxnSpPr>
        <p:spPr>
          <a:xfrm flipH="1" flipV="1">
            <a:off x="5266690" y="3754120"/>
            <a:ext cx="3091180" cy="175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0"/>
            <a:endCxn id="13" idx="2"/>
          </p:cNvCxnSpPr>
          <p:nvPr/>
        </p:nvCxnSpPr>
        <p:spPr>
          <a:xfrm flipV="1">
            <a:off x="3395980" y="3754120"/>
            <a:ext cx="288925" cy="175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0"/>
            <a:endCxn id="14" idx="2"/>
          </p:cNvCxnSpPr>
          <p:nvPr/>
        </p:nvCxnSpPr>
        <p:spPr>
          <a:xfrm flipH="1" flipV="1">
            <a:off x="5266690" y="3754120"/>
            <a:ext cx="508635" cy="178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20" idx="1"/>
            <a:endCxn id="17" idx="6"/>
          </p:cNvCxnSpPr>
          <p:nvPr/>
        </p:nvCxnSpPr>
        <p:spPr>
          <a:xfrm flipH="1" flipV="1">
            <a:off x="6283960" y="5822315"/>
            <a:ext cx="136207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Server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跟机器人合并的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7375" y="188404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代码类重名</a:t>
            </a:r>
            <a:r>
              <a:rPr lang="en-US" altLang="zh-CN"/>
              <a:t> Item B</a:t>
            </a:r>
            <a:r>
              <a:rPr lang="en-US" altLang="zh-CN"/>
              <a:t>uff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857375" y="254825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事件订阅怎么区分前后端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57375" y="3212465"/>
            <a:ext cx="612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配置文件结构</a:t>
            </a:r>
            <a:r>
              <a:rPr lang="zh-CN" altLang="en-US"/>
              <a:t>不同怎么共享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演示</Application>
  <PresentationFormat>宽屏</PresentationFormat>
  <Paragraphs>159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122</cp:revision>
  <dcterms:created xsi:type="dcterms:W3CDTF">2023-02-14T08:38:35Z</dcterms:created>
  <dcterms:modified xsi:type="dcterms:W3CDTF">2023-02-14T08:38:35Z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