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8" r:id="rId4"/>
  </p:sldMasterIdLst>
  <p:notesMasterIdLst>
    <p:notesMasterId r:id="rId6"/>
  </p:notesMasterIdLst>
  <p:handoutMasterIdLst>
    <p:handoutMasterId r:id="rId11"/>
  </p:handoutMasterIdLst>
  <p:sldIdLst>
    <p:sldId id="265" r:id="rId5"/>
    <p:sldId id="279" r:id="rId7"/>
    <p:sldId id="287" r:id="rId8"/>
    <p:sldId id="285" r:id="rId9"/>
    <p:sldId id="286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image" Target="../media/image3.jpeg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image" Target="../media/image3.jpeg"/><Relationship Id="rId2" Type="http://schemas.openxmlformats.org/officeDocument/2006/relationships/tags" Target="../tags/tag130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image" Target="../media/image3.jpeg"/><Relationship Id="rId2" Type="http://schemas.openxmlformats.org/officeDocument/2006/relationships/tags" Target="../tags/tag13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image" Target="../media/image3.jpeg"/><Relationship Id="rId2" Type="http://schemas.openxmlformats.org/officeDocument/2006/relationships/tags" Target="../tags/tag154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image" Target="../media/image3.jpeg"/><Relationship Id="rId2" Type="http://schemas.openxmlformats.org/officeDocument/2006/relationships/tags" Target="../tags/tag159.xml"/><Relationship Id="rId10" Type="http://schemas.openxmlformats.org/officeDocument/2006/relationships/tags" Target="../tags/tag166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image" Target="../media/image3.jpeg"/><Relationship Id="rId2" Type="http://schemas.openxmlformats.org/officeDocument/2006/relationships/tags" Target="../tags/tag16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image" Target="../media/image3.jpeg"/><Relationship Id="rId2" Type="http://schemas.openxmlformats.org/officeDocument/2006/relationships/tags" Target="../tags/tag174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7" Type="http://schemas.openxmlformats.org/officeDocument/2006/relationships/tags" Target="../tags/tag190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image" Target="../media/image3.jpeg"/><Relationship Id="rId2" Type="http://schemas.openxmlformats.org/officeDocument/2006/relationships/tags" Target="../tags/tag186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8" Type="http://schemas.openxmlformats.org/officeDocument/2006/relationships/tags" Target="../tags/tag197.xml"/><Relationship Id="rId7" Type="http://schemas.openxmlformats.org/officeDocument/2006/relationships/tags" Target="../tags/tag196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4" Type="http://schemas.openxmlformats.org/officeDocument/2006/relationships/tags" Target="../tags/tag193.xml"/><Relationship Id="rId3" Type="http://schemas.openxmlformats.org/officeDocument/2006/relationships/image" Target="../media/image3.jpeg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image" Target="../media/image3.jpeg"/><Relationship Id="rId2" Type="http://schemas.openxmlformats.org/officeDocument/2006/relationships/tags" Target="../tags/tag199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image" Target="../media/image3.jpeg"/><Relationship Id="rId2" Type="http://schemas.openxmlformats.org/officeDocument/2006/relationships/tags" Target="../tags/tag208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tags" Target="../tags/tag221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image" Target="../media/image3.jpeg"/><Relationship Id="rId2" Type="http://schemas.openxmlformats.org/officeDocument/2006/relationships/tags" Target="../tags/tag217.xml"/><Relationship Id="rId11" Type="http://schemas.openxmlformats.org/officeDocument/2006/relationships/tags" Target="../tags/tag225.xml"/><Relationship Id="rId10" Type="http://schemas.openxmlformats.org/officeDocument/2006/relationships/tags" Target="../tags/tag224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32.xml"/><Relationship Id="rId8" Type="http://schemas.openxmlformats.org/officeDocument/2006/relationships/tags" Target="../tags/tag231.xml"/><Relationship Id="rId7" Type="http://schemas.openxmlformats.org/officeDocument/2006/relationships/tags" Target="../tags/tag230.xml"/><Relationship Id="rId6" Type="http://schemas.openxmlformats.org/officeDocument/2006/relationships/tags" Target="../tags/tag229.xml"/><Relationship Id="rId5" Type="http://schemas.openxmlformats.org/officeDocument/2006/relationships/tags" Target="../tags/tag228.xml"/><Relationship Id="rId4" Type="http://schemas.openxmlformats.org/officeDocument/2006/relationships/tags" Target="../tags/tag227.xml"/><Relationship Id="rId3" Type="http://schemas.openxmlformats.org/officeDocument/2006/relationships/image" Target="../media/image3.jpeg"/><Relationship Id="rId2" Type="http://schemas.openxmlformats.org/officeDocument/2006/relationships/tags" Target="../tags/tag226.xml"/><Relationship Id="rId13" Type="http://schemas.openxmlformats.org/officeDocument/2006/relationships/tags" Target="../tags/tag236.xml"/><Relationship Id="rId12" Type="http://schemas.openxmlformats.org/officeDocument/2006/relationships/tags" Target="../tags/tag235.xml"/><Relationship Id="rId11" Type="http://schemas.openxmlformats.org/officeDocument/2006/relationships/tags" Target="../tags/tag234.xml"/><Relationship Id="rId10" Type="http://schemas.openxmlformats.org/officeDocument/2006/relationships/tags" Target="../tags/tag233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image" Target="../media/image3.jpeg"/><Relationship Id="rId2" Type="http://schemas.openxmlformats.org/officeDocument/2006/relationships/tags" Target="../tags/tag237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副标题 4"/>
          <p:cNvSpPr txBox="1"/>
          <p:nvPr>
            <p:ph type="subTitle" idx="3" hasCustomPrompt="1"/>
            <p:custDataLst>
              <p:tags r:id="rId7"/>
            </p:custDataLst>
          </p:nvPr>
        </p:nvSpPr>
        <p:spPr>
          <a:xfrm>
            <a:off x="3734847" y="2961031"/>
            <a:ext cx="4773930" cy="1111250"/>
          </a:xfrm>
        </p:spPr>
        <p:txBody>
          <a:bodyPr vert="horz" wrap="square" lIns="0" tIns="0" rIns="0" bIns="0" rtlCol="0" anchor="t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1800" b="0" i="0" u="none" strike="noStrike" kern="1200" cap="none" spc="2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5" name="标题 3"/>
          <p:cNvSpPr txBox="1"/>
          <p:nvPr>
            <p:ph type="ctrTitle" idx="2" hasCustomPrompt="1"/>
            <p:custDataLst>
              <p:tags r:id="rId8"/>
            </p:custDataLst>
          </p:nvPr>
        </p:nvSpPr>
        <p:spPr>
          <a:xfrm>
            <a:off x="3685317" y="1785646"/>
            <a:ext cx="4824095" cy="970915"/>
          </a:xfrm>
        </p:spPr>
        <p:txBody>
          <a:bodyPr vert="horz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400" b="1" i="0" u="none" strike="noStrike" kern="1200" cap="none" spc="6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u="none" strike="noStrike" kern="1200" cap="none" spc="300" normalizeH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1pPr>
            <a:lvl2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2pPr>
            <a:lvl3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3pPr>
            <a:lvl4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4pPr>
            <a:lvl5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BF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3"/>
          <p:cNvSpPr>
            <a:spLocks noGrp="1"/>
          </p:cNvSpPr>
          <p:nvPr>
            <p:ph type="ctrTitle" idx="2" hasCustomPrompt="1"/>
            <p:custDataLst>
              <p:tags r:id="rId7"/>
            </p:custDataLst>
          </p:nvPr>
        </p:nvSpPr>
        <p:spPr>
          <a:xfrm>
            <a:off x="1652364" y="1809776"/>
            <a:ext cx="8890000" cy="134175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600" b="1" i="0" u="none" strike="noStrike" kern="1200" cap="none" spc="-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4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1652364" y="3626511"/>
            <a:ext cx="8890000" cy="42164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570992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7"/>
          <p:cNvSpPr/>
          <p:nvPr>
            <p:ph type="ctrTitle" idx="2" hasCustomPrompt="1"/>
            <p:custDataLst>
              <p:tags r:id="rId7"/>
            </p:custDataLst>
          </p:nvPr>
        </p:nvSpPr>
        <p:spPr>
          <a:xfrm>
            <a:off x="2325050" y="2533671"/>
            <a:ext cx="7541895" cy="10928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800" b="1" i="0" u="none" strike="noStrike" kern="1200" cap="none" spc="4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8" name="副标题 8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2325050" y="3890666"/>
            <a:ext cx="7541895" cy="93535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200" b="0" i="0" u="none" strike="noStrike" kern="1200" cap="none" spc="200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whole_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任意多边形: 形状 3"/>
          <p:cNvSpPr/>
          <p:nvPr>
            <p:custDataLst>
              <p:tags r:id="rId4"/>
            </p:custDataLst>
          </p:nvPr>
        </p:nvSpPr>
        <p:spPr>
          <a:xfrm flipH="1">
            <a:off x="2922905" y="0"/>
            <a:ext cx="9280800" cy="6858000"/>
          </a:xfrm>
          <a:custGeom>
            <a:avLst/>
            <a:gdLst>
              <a:gd name="connsiteX0" fmla="*/ 0 w 9281536"/>
              <a:gd name="connsiteY0" fmla="*/ 0 h 6858000"/>
              <a:gd name="connsiteX1" fmla="*/ 7567200 w 9281536"/>
              <a:gd name="connsiteY1" fmla="*/ 0 h 6858000"/>
              <a:gd name="connsiteX2" fmla="*/ 9281536 w 9281536"/>
              <a:gd name="connsiteY2" fmla="*/ 6858000 h 6858000"/>
              <a:gd name="connsiteX3" fmla="*/ 0 w 92815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1536" h="6858000">
                <a:moveTo>
                  <a:pt x="0" y="0"/>
                </a:moveTo>
                <a:lnTo>
                  <a:pt x="7567200" y="0"/>
                </a:lnTo>
                <a:lnTo>
                  <a:pt x="92815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FE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2"/>
          <p:cNvSpPr/>
          <p:nvPr>
            <p:ph type="body" idx="1" hasCustomPrompt="1"/>
            <p:custDataLst>
              <p:tags r:id="rId7"/>
            </p:custDataLst>
          </p:nvPr>
        </p:nvSpPr>
        <p:spPr>
          <a:xfrm>
            <a:off x="2782982" y="3633813"/>
            <a:ext cx="6630035" cy="43878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8" name="标题 3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2781712" y="1785328"/>
            <a:ext cx="6631305" cy="143827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8600" b="1" i="0" u="none" strike="noStrike" kern="1200" cap="none" spc="10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4824095" cy="6858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302260"/>
            <a:ext cx="12192000" cy="654939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5028565"/>
            <a:ext cx="12192000" cy="182943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953135"/>
            <a:ext cx="12192000" cy="495109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7" Type="http://schemas.openxmlformats.org/officeDocument/2006/relationships/theme" Target="../theme/theme2.xml"/><Relationship Id="rId26" Type="http://schemas.openxmlformats.org/officeDocument/2006/relationships/tags" Target="../tags/tag110.xml"/><Relationship Id="rId25" Type="http://schemas.openxmlformats.org/officeDocument/2006/relationships/tags" Target="../tags/tag109.xml"/><Relationship Id="rId24" Type="http://schemas.openxmlformats.org/officeDocument/2006/relationships/tags" Target="../tags/tag108.xml"/><Relationship Id="rId23" Type="http://schemas.openxmlformats.org/officeDocument/2006/relationships/tags" Target="../tags/tag107.xml"/><Relationship Id="rId22" Type="http://schemas.openxmlformats.org/officeDocument/2006/relationships/tags" Target="../tags/tag106.xml"/><Relationship Id="rId21" Type="http://schemas.openxmlformats.org/officeDocument/2006/relationships/tags" Target="../tags/tag105.xml"/><Relationship Id="rId20" Type="http://schemas.openxmlformats.org/officeDocument/2006/relationships/tags" Target="../tags/tag104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03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5" Type="http://schemas.openxmlformats.org/officeDocument/2006/relationships/theme" Target="../theme/theme3.xml"/><Relationship Id="rId24" Type="http://schemas.openxmlformats.org/officeDocument/2006/relationships/tags" Target="../tags/tag249.xml"/><Relationship Id="rId23" Type="http://schemas.openxmlformats.org/officeDocument/2006/relationships/tags" Target="../tags/tag248.xml"/><Relationship Id="rId22" Type="http://schemas.openxmlformats.org/officeDocument/2006/relationships/tags" Target="../tags/tag247.xml"/><Relationship Id="rId21" Type="http://schemas.openxmlformats.org/officeDocument/2006/relationships/tags" Target="../tags/tag246.xml"/><Relationship Id="rId20" Type="http://schemas.openxmlformats.org/officeDocument/2006/relationships/tags" Target="../tags/tag245.xml"/><Relationship Id="rId2" Type="http://schemas.openxmlformats.org/officeDocument/2006/relationships/slideLayout" Target="../slideLayouts/slideLayout30.xml"/><Relationship Id="rId19" Type="http://schemas.openxmlformats.org/officeDocument/2006/relationships/tags" Target="../tags/tag244.xml"/><Relationship Id="rId18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wrap="square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4D779A"/>
          </a:solidFill>
          <a:ln>
            <a:solidFill>
              <a:srgbClr val="4D77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KSO_TEMPLATE" hidden="1"/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charset="-122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4.xml"/><Relationship Id="rId1" Type="http://schemas.openxmlformats.org/officeDocument/2006/relationships/tags" Target="../tags/tag25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6.xml"/><Relationship Id="rId1" Type="http://schemas.openxmlformats.org/officeDocument/2006/relationships/tags" Target="../tags/tag25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8.xml"/><Relationship Id="rId1" Type="http://schemas.openxmlformats.org/officeDocument/2006/relationships/tags" Target="../tags/tag25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0.xml"/><Relationship Id="rId1" Type="http://schemas.openxmlformats.org/officeDocument/2006/relationships/tags" Target="../tags/tag2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/>
          <p:nvPr>
            <p:ph type="subTitle" idx="3"/>
            <p:custDataLst>
              <p:tags r:id="rId1"/>
            </p:custDataLst>
          </p:nvPr>
        </p:nvSpPr>
        <p:spPr/>
        <p:txBody>
          <a:bodyPr wrap="square">
            <a:normAutofit/>
          </a:bodyPr>
          <a:p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第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三节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单间管理器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 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熊猫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标题 4"/>
          <p:cNvSpPr/>
          <p:nvPr>
            <p:ph type="ctrTitle" idx="2"/>
            <p:custDataLst>
              <p:tags r:id="rId2"/>
            </p:custDataLst>
          </p:nvPr>
        </p:nvSpPr>
        <p:spPr>
          <a:xfrm>
            <a:off x="2967990" y="1785620"/>
            <a:ext cx="6163310" cy="970915"/>
          </a:xfrm>
        </p:spPr>
        <p:txBody>
          <a:bodyPr wrap="square">
            <a:normAutofit/>
          </a:bodyPr>
          <a:p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+mn-ea"/>
              </a:rPr>
              <a:t>网络游戏架构设计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单间管理器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Why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？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40560" y="2333625"/>
            <a:ext cx="5168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统一管理基础库，灵活引入基础</a:t>
            </a:r>
            <a:r>
              <a:rPr lang="zh-CN" altLang="en-US"/>
              <a:t>库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40560" y="2967355"/>
            <a:ext cx="5168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消除静态字段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940560" y="1699895"/>
            <a:ext cx="5168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统一管理单间类。</a:t>
            </a:r>
            <a:r>
              <a:rPr lang="en-US" altLang="zh-CN"/>
              <a:t> </a:t>
            </a:r>
            <a:r>
              <a:rPr lang="zh-CN" altLang="en-US"/>
              <a:t>单间类的</a:t>
            </a:r>
            <a:r>
              <a:rPr lang="zh-CN" altLang="en-US"/>
              <a:t>问题？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40560" y="3601085"/>
            <a:ext cx="3338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Unity domain模式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940560" y="4234815"/>
            <a:ext cx="3338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为什么不用</a:t>
            </a:r>
            <a:r>
              <a:rPr lang="zh-CN" altLang="en-US">
                <a:sym typeface="+mn-ea"/>
              </a:rPr>
              <a:t>组件</a:t>
            </a:r>
            <a:endParaRPr lang="zh-CN" altLang="en-US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6" grpId="0"/>
      <p:bldP spid="6" grpId="1"/>
      <p:bldP spid="2" grpId="0"/>
      <p:bldP spid="2" grpId="1"/>
      <p:bldP spid="5" grpId="0"/>
      <p:bldP spid="5" grpId="1"/>
      <p:bldP spid="7" grpId="0"/>
      <p:bldP spid="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为什么用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Game.AddSingleton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创建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单间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39900" y="1630680"/>
            <a:ext cx="73869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t>Game.AddSingleton&lt;TimeInfo&gt;();</a:t>
            </a:r>
          </a:p>
          <a:p>
            <a:pPr algn="l"/>
            <a:endParaRPr lang="zh-CN"/>
          </a:p>
        </p:txBody>
      </p:sp>
      <p:sp>
        <p:nvSpPr>
          <p:cNvPr id="5" name="文本框 4"/>
          <p:cNvSpPr txBox="1"/>
          <p:nvPr/>
        </p:nvSpPr>
        <p:spPr>
          <a:xfrm>
            <a:off x="1739900" y="2591435"/>
            <a:ext cx="7386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/>
              <a:t>代码</a:t>
            </a:r>
            <a:r>
              <a:t>可读性，明确知道单间初始化的地方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39900" y="3275330"/>
            <a:ext cx="7386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/>
              <a:t>明确知道</a:t>
            </a:r>
            <a:r>
              <a:t>初始化顺序</a:t>
            </a:r>
            <a:r>
              <a:rPr lang="zh-CN"/>
              <a:t>，方便</a:t>
            </a:r>
            <a:r>
              <a:rPr lang="zh-CN"/>
              <a:t>调整</a:t>
            </a:r>
            <a:endParaRPr lang="zh-CN"/>
          </a:p>
        </p:txBody>
      </p:sp>
      <p:sp>
        <p:nvSpPr>
          <p:cNvPr id="7" name="文本框 6"/>
          <p:cNvSpPr txBox="1"/>
          <p:nvPr/>
        </p:nvSpPr>
        <p:spPr>
          <a:xfrm>
            <a:off x="1739900" y="3959225"/>
            <a:ext cx="7386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/>
              <a:t>好释放，相反的顺序</a:t>
            </a:r>
            <a:r>
              <a:rPr lang="zh-CN"/>
              <a:t>释放</a:t>
            </a:r>
            <a:endParaRPr lang="zh-CN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  <p:bldP spid="5" grpId="0"/>
      <p:bldP spid="5" grpId="1"/>
      <p:bldP spid="6" grpId="0"/>
      <p:bldP spid="6" grpId="1"/>
      <p:bldP spid="7" grpId="0"/>
      <p:bldP spid="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单间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类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61515" y="3880485"/>
            <a:ext cx="7002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public class </a:t>
            </a:r>
            <a:r>
              <a:rPr lang="zh-CN" altLang="en-US"/>
              <a:t>Singleton&lt;T&gt;: ISingleton where T: Singleton&lt;T&gt;, new()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50060" y="1630680"/>
            <a:ext cx="43738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t>    public interface ISingleton: IDisposable</a:t>
            </a:r>
          </a:p>
          <a:p>
            <a:pPr algn="l"/>
            <a:r>
              <a:t>    {</a:t>
            </a:r>
          </a:p>
          <a:p>
            <a:pPr algn="l"/>
            <a:r>
              <a:t>        void Register();</a:t>
            </a:r>
          </a:p>
          <a:p>
            <a:pPr algn="l"/>
            <a:r>
              <a:t>        void Destroy();</a:t>
            </a:r>
          </a:p>
          <a:p>
            <a:pPr algn="l"/>
            <a:r>
              <a:t>        bool IsDisposed();</a:t>
            </a:r>
          </a:p>
          <a:p>
            <a:pPr algn="l"/>
            <a:r>
              <a:t>    }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Game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类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62175" y="17964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r>
              <a:rPr lang="en-US" altLang="zh-CN"/>
              <a:t>wake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2162175" y="2563495"/>
            <a:ext cx="66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tart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101850" y="3330575"/>
            <a:ext cx="91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U</a:t>
            </a:r>
            <a:r>
              <a:rPr lang="en-US" altLang="zh-CN"/>
              <a:t>pdate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101850" y="4864735"/>
            <a:ext cx="97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</a:t>
            </a:r>
            <a:r>
              <a:rPr lang="en-US" altLang="zh-CN"/>
              <a:t>es</a:t>
            </a:r>
            <a:r>
              <a:rPr lang="en-US" altLang="zh-CN"/>
              <a:t>troy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2101850" y="4097655"/>
            <a:ext cx="1363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</a:t>
            </a:r>
            <a:r>
              <a:rPr lang="en-US" altLang="zh-CN"/>
              <a:t>ateU</a:t>
            </a:r>
            <a:r>
              <a:rPr lang="en-US" altLang="zh-CN"/>
              <a:t>pdate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169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10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编辑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24;44;4"/>
  <p:tag name="KSO_WM_UNIT_BLOCK" val="0"/>
  <p:tag name="KSO_WM_UNIT_DEC_AREA_ID" val="b043d4180dd34e58a9cd83187e572cd6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8;24;2"/>
  <p:tag name="KSO_WM_UNIT_BLOCK" val="0"/>
  <p:tag name="KSO_WM_UNIT_DEC_AREA_ID" val="d66ba6a39105496ca1b946b3eb99cf1b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7.xml><?xml version="1.0" encoding="utf-8"?>
<p:tagLst xmlns:p="http://schemas.openxmlformats.org/presentationml/2006/main">
  <p:tag name="KSO_WM_SLIDE_BACKGROUND_TYPE" val="general"/>
</p:tagLst>
</file>

<file path=ppt/tags/tag11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2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4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40;50;4"/>
  <p:tag name="KSO_WM_UNIT_BLOCK" val="0"/>
  <p:tag name="KSO_WM_UNIT_DEC_AREA_ID" val="6bb287f6a0164903a7c51963a0cbfd39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输入你的副标题，文字是您思想的提炼，请尽量言简意赅的阐述观点"/>
  <p:tag name="KSO_WM_UNIT_NOCLEAR" val="0"/>
  <p:tag name="KSO_WM_UNIT_VALUE" val="5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6;24;2"/>
  <p:tag name="KSO_WM_UNIT_BLOCK" val="0"/>
  <p:tag name="KSO_WM_UNIT_DEC_AREA_ID" val="942b3d21769940b999fa3f80908de25a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30.xml><?xml version="1.0" encoding="utf-8"?>
<p:tagLst xmlns:p="http://schemas.openxmlformats.org/presentationml/2006/main">
  <p:tag name="KSO_WM_SLIDE_BACKGROUND_TYPE" val="general"/>
</p:tagLst>
</file>

<file path=ppt/tags/tag131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8.xml><?xml version="1.0" encoding="utf-8"?>
<p:tagLst xmlns:p="http://schemas.openxmlformats.org/presentationml/2006/main">
  <p:tag name="KSO_WM_SLIDE_BACKGROUND_TYPE" val="general"/>
</p:tagLst>
</file>

<file path=ppt/tags/tag139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4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8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9.xml><?xml version="1.0" encoding="utf-8"?>
<p:tagLst xmlns:p="http://schemas.openxmlformats.org/presentationml/2006/main"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5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4.xml><?xml version="1.0" encoding="utf-8"?>
<p:tagLst xmlns:p="http://schemas.openxmlformats.org/presentationml/2006/main">
  <p:tag name="KSO_WM_SLIDE_BACKGROUND_TYPE" val="general"/>
</p:tagLst>
</file>

<file path=ppt/tags/tag15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9.xml><?xml version="1.0" encoding="utf-8"?>
<p:tagLst xmlns:p="http://schemas.openxmlformats.org/presentationml/2006/main">
  <p:tag name="KSO_WM_SLIDE_BACKGROUND_TYPE" val="general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60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7.xml><?xml version="1.0" encoding="utf-8"?>
<p:tagLst xmlns:p="http://schemas.openxmlformats.org/presentationml/2006/main">
  <p:tag name="KSO_WM_SLIDE_BACKGROUND_TYPE" val="general"/>
</p:tagLst>
</file>

<file path=ppt/tags/tag16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7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4.xml><?xml version="1.0" encoding="utf-8"?>
<p:tagLst xmlns:p="http://schemas.openxmlformats.org/presentationml/2006/main">
  <p:tag name="KSO_WM_SLIDE_BACKGROUND_TYPE" val="general"/>
</p:tagLst>
</file>

<file path=ppt/tags/tag17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80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29ec322b5eab428182596f8b8be0e299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6a"/>
  <p:tag name="KSO_WM_TEMPLATE_ASSEMBLE_GROUPID" val="5f0821988050c250ba645d5f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谢谢观看"/>
  <p:tag name="KSO_WM_UNIT_DEFAULT_FONT" val="66;89;4"/>
  <p:tag name="KSO_WM_UNIT_BLOCK" val="0"/>
  <p:tag name="KSO_WM_UNIT_DEC_AREA_ID" val="dc909c737e914905a321ee7535dc628f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15"/>
  <p:tag name="KSO_WM_UNIT_TEXT_FILL_FORE_SCHEMECOLOR_INDEX" val="13"/>
  <p:tag name="KSO_WM_UNIT_TEXT_FILL_TYPE" val="1"/>
  <p:tag name="KSO_WM_UNIT_VALUE" val="6"/>
  <p:tag name="KSO_WM_TEMPLATE_ASSEMBLE_XID" val="5f08331a8050c250ba64946a"/>
  <p:tag name="KSO_WM_TEMPLATE_ASSEMBLE_GROUPID" val="5f0821988050c250ba645d5f"/>
</p:tagLst>
</file>

<file path=ppt/tags/tag186.xml><?xml version="1.0" encoding="utf-8"?>
<p:tagLst xmlns:p="http://schemas.openxmlformats.org/presentationml/2006/main">
  <p:tag name="KSO_WM_SLIDE_BACKGROUND_TYPE" val="general"/>
</p:tagLst>
</file>

<file path=ppt/tags/tag187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8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89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90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1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2.xml><?xml version="1.0" encoding="utf-8"?>
<p:tagLst xmlns:p="http://schemas.openxmlformats.org/presentationml/2006/main">
  <p:tag name="KSO_WM_SLIDE_BACKGROUND_TYPE" val="frame"/>
</p:tagLst>
</file>

<file path=ppt/tags/tag193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frame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4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6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7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8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9.xml><?xml version="1.0" encoding="utf-8"?>
<p:tagLst xmlns:p="http://schemas.openxmlformats.org/presentationml/2006/main">
  <p:tag name="KSO_WM_SLIDE_BACKGROUND_TYPE" val="leftRight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0.xml><?xml version="1.0" encoding="utf-8"?>
<p:tagLst xmlns:p="http://schemas.openxmlformats.org/presentationml/2006/main">
  <p:tag name="KSO_WM_UNIT_IGNORE_FIXCOLOR" val="1"/>
  <p:tag name="KSO_WM_SLIDE_BACKGROUND_TYPE" val="leftRight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1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2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3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4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5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6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7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8.xml><?xml version="1.0" encoding="utf-8"?>
<p:tagLst xmlns:p="http://schemas.openxmlformats.org/presentationml/2006/main">
  <p:tag name="KSO_WM_SLIDE_BACKGROUND_TYPE" val="topBottom"/>
</p:tagLst>
</file>

<file path=ppt/tags/tag209.xml><?xml version="1.0" encoding="utf-8"?>
<p:tagLst xmlns:p="http://schemas.openxmlformats.org/presentationml/2006/main">
  <p:tag name="KSO_WM_UNIT_IGNORE_FIXCOLOR" val="1"/>
  <p:tag name="KSO_WM_SLIDE_BACKGROUND_TYPE" val="topBottom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10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1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2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3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4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5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6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7.xml><?xml version="1.0" encoding="utf-8"?>
<p:tagLst xmlns:p="http://schemas.openxmlformats.org/presentationml/2006/main">
  <p:tag name="KSO_WM_SLIDE_BACKGROUND_TYPE" val="bottomTop"/>
</p:tagLst>
</file>

<file path=ppt/tags/tag218.xml><?xml version="1.0" encoding="utf-8"?>
<p:tagLst xmlns:p="http://schemas.openxmlformats.org/presentationml/2006/main">
  <p:tag name="KSO_WM_UNIT_IGNORE_FIXCOLOR" val="1"/>
  <p:tag name="KSO_WM_SLIDE_BACKGROUND_TYPE" val="bottomTop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9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20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1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2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3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4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5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6.xml><?xml version="1.0" encoding="utf-8"?>
<p:tagLst xmlns:p="http://schemas.openxmlformats.org/presentationml/2006/main">
  <p:tag name="KSO_WM_SLIDE_BACKGROUND_TYPE" val="navigation"/>
</p:tagLst>
</file>

<file path=ppt/tags/tag227.xml><?xml version="1.0" encoding="utf-8"?>
<p:tagLst xmlns:p="http://schemas.openxmlformats.org/presentationml/2006/main">
  <p:tag name="KSO_WM_UNIT_IGNORE_FIXCOLOR" val="1"/>
  <p:tag name="KSO_WM_SLIDE_BACKGROUND_TYPE" val="navigation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9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30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2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3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4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5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6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SLIDE_BACKGROUND_TYPE" val="belt"/>
</p:tagLst>
</file>

<file path=ppt/tags/tag23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9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40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1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2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3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50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1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2.xml><?xml version="1.0" encoding="utf-8"?>
<p:tagLst xmlns:p="http://schemas.openxmlformats.org/presentationml/2006/main">
  <p:tag name="KSO_WM_CHIP_INFOS" val="{&quot;layout_type&quot;:&quot;formiddle4&quot;,&quot;slide_type&quot;:[&quot;title&quot;],&quot;aspect_ratio&quot;:&quot;16:9&quot;}"/>
  <p:tag name="KSO_WM_CHIP_XID" val="5ebe041a0ac41c4a0a52557f"/>
  <p:tag name="KSO_WM_CHIP_FILLPROP" val="[[{&quot;fill_id&quot;:&quot;a4c0727b8e904b97a0aae8e5481eb2d6&quot;,&quot;fill_align&quot;:&quot;cm&quot;,&quot;text_align&quot;:&quot;cm&quot;,&quot;text_direction&quot;:&quot;horizontal&quot;,&quot;chip_types&quot;:[&quot;text&quot;,&quot;header&quot;]}]]"/>
  <p:tag name="KSO_WM_SLIDE_ID" val="custom20209138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700*180"/>
  <p:tag name="KSO_WM_SLIDE_POSITION" val="130*140"/>
  <p:tag name="KSO_WM_TAG_VERSION" val="1.0"/>
  <p:tag name="KSO_WM_BEAUTIFY_FLAG" val="#wm#"/>
  <p:tag name="KSO_WM_TEMPLATE_CATEGORY" val="custom"/>
  <p:tag name="KSO_WM_TEMPLATE_INDEX" val="20209138"/>
  <p:tag name="KSO_WM_SLIDE_LAYOUT" val="a_b"/>
  <p:tag name="KSO_WM_SLIDE_LAYOUT_CNT" val="1_1"/>
  <p:tag name="KSO_WM_CHIP_GROUPID" val="5ebf6661ddc3daf3fef3f760"/>
  <p:tag name="KSO_WM_SLIDE_LAYOUT_INFO" val="{&quot;id&quot;:&quot;2020-07-10T17:25:50&quot;,&quot;maxSize&quot;:{&quot;size1&quot;:50.339811876085065},&quot;minSize&quot;:{&quot;size1&quot;:35.339811876085065},&quot;normalSize&quot;:{&quot;size1&quot;:42.03981187608507},&quot;subLayout&quot;:[{&quot;id&quot;:&quot;2020-07-10T17:25:50&quot;,&quot;margin&quot;:{&quot;bottom&quot;:0.3514705002307892,&quot;left&quot;:10.236989974975586,&quot;right&quot;:10.229412078857422,&quot;top&quot;:4.960127353668213},&quot;type&quot;:0},{&quot;id&quot;:&quot;2020-07-10T17:25:50&quot;,&quot;margin&quot;:{&quot;bottom&quot;:7.738108158111572,&quot;left&quot;:10.236989974975586,&quot;right&quot;:10.229412078857422,&quot;top&quot;:0.21650172770023346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08331a8050c250ba649458"/>
  <p:tag name="KSO_WM_TEMPLATE_ASSEMBLE_GROUPID" val="5f08331a8050c250ba649458"/>
  <p:tag name="KSO_WM_SPECIAL_SOURCE" val="bdnull"/>
</p:tagLst>
</file>

<file path=ppt/tags/tag25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4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6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8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60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hip20206485_1*b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hip20206485_1*a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</Words>
  <Application>WPS 演示</Application>
  <PresentationFormat>宽屏</PresentationFormat>
  <Paragraphs>50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汉仪旗黑</vt:lpstr>
      <vt:lpstr>汉仪旗黑-85S</vt:lpstr>
      <vt:lpstr>汉仪中黑KW</vt:lpstr>
      <vt:lpstr>宋体</vt:lpstr>
      <vt:lpstr>Arial Unicode MS</vt:lpstr>
      <vt:lpstr>汉仪书宋二KW</vt:lpstr>
      <vt:lpstr>Calibri</vt:lpstr>
      <vt:lpstr>Helvetica Neue</vt:lpstr>
      <vt:lpstr>微软雅黑</vt:lpstr>
      <vt:lpstr>Office 主题​​</vt:lpstr>
      <vt:lpstr>1_Office 主题</vt:lpstr>
      <vt:lpstr>2_Office 主题​​</vt:lpstr>
      <vt:lpstr>网络游戏架构设计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tanghai</cp:lastModifiedBy>
  <cp:revision>108</cp:revision>
  <dcterms:created xsi:type="dcterms:W3CDTF">2023-02-15T05:14:09Z</dcterms:created>
  <dcterms:modified xsi:type="dcterms:W3CDTF">2023-02-15T05:14:09Z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2052-5.1.1.7676</vt:lpwstr>
  </property>
  <property fmtid="{D5CDD505-2E9C-101B-9397-08002B2CF9AE}" pid="3" name="ICV">
    <vt:lpwstr>B3909660155E94DCF8E5D8636CB31FB9</vt:lpwstr>
  </property>
</Properties>
</file>