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8"/>
  </p:handoutMasterIdLst>
  <p:sldIdLst>
    <p:sldId id="265" r:id="rId5"/>
    <p:sldId id="286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四节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多线程单线程跟task await async的关系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线程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回调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3835" y="1497330"/>
            <a:ext cx="442595" cy="463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9480" y="1497330"/>
            <a:ext cx="442595" cy="463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35475" y="2493010"/>
            <a:ext cx="154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34710" y="2563495"/>
            <a:ext cx="0" cy="127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28995" y="3841115"/>
            <a:ext cx="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525645" y="2543175"/>
            <a:ext cx="0" cy="254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611245" y="1043940"/>
            <a:ext cx="1247775" cy="70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596890" y="1043940"/>
            <a:ext cx="1247775" cy="70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寻路</a:t>
            </a:r>
            <a:r>
              <a:rPr lang="zh-CN" altLang="en-US"/>
              <a:t>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96</cp:revision>
  <dcterms:created xsi:type="dcterms:W3CDTF">2023-02-16T07:02:45Z</dcterms:created>
  <dcterms:modified xsi:type="dcterms:W3CDTF">2023-02-16T07:02:45Z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