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5"/>
  </p:handoutMasterIdLst>
  <p:sldIdLst>
    <p:sldId id="265" r:id="rId5"/>
    <p:sldId id="286" r:id="rId7"/>
    <p:sldId id="296" r:id="rId8"/>
    <p:sldId id="292" r:id="rId9"/>
    <p:sldId id="293" r:id="rId10"/>
    <p:sldId id="287" r:id="rId11"/>
    <p:sldId id="302" r:id="rId12"/>
    <p:sldId id="297" r:id="rId13"/>
    <p:sldId id="290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6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六节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计时器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需求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场景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0555" y="1695450"/>
            <a:ext cx="580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UI</a:t>
            </a:r>
            <a:r>
              <a:rPr lang="zh-CN" altLang="en-US"/>
              <a:t>倒计时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00555" y="2406650"/>
            <a:ext cx="627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网络超时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0555" y="3117850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技能</a:t>
            </a:r>
            <a:r>
              <a:rPr lang="zh-CN" altLang="en-US">
                <a:sym typeface="+mn-ea"/>
              </a:rPr>
              <a:t>施放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0555" y="3829050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buff</a:t>
            </a:r>
            <a:r>
              <a:rPr lang="zh-CN" altLang="en-US">
                <a:sym typeface="+mn-ea"/>
              </a:rPr>
              <a:t>超时删除，定时</a:t>
            </a:r>
            <a:r>
              <a:rPr lang="zh-CN" altLang="en-US">
                <a:sym typeface="+mn-ea"/>
              </a:rPr>
              <a:t>事件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Task.Delay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问题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0555" y="1695450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跨线程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00555" y="2406650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性能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00555" y="3117850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CancleToken抛异常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00555" y="3829050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GC</a:t>
            </a:r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实现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755900" y="2369820"/>
            <a:ext cx="1105535" cy="58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4239260" y="2369820"/>
            <a:ext cx="1237615" cy="58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101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5854700" y="2369820"/>
            <a:ext cx="1237615" cy="58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102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3" idx="6"/>
            <a:endCxn id="5" idx="2"/>
          </p:cNvCxnSpPr>
          <p:nvPr/>
        </p:nvCxnSpPr>
        <p:spPr>
          <a:xfrm>
            <a:off x="3861435" y="2661920"/>
            <a:ext cx="377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6"/>
            <a:endCxn id="14" idx="2"/>
          </p:cNvCxnSpPr>
          <p:nvPr/>
        </p:nvCxnSpPr>
        <p:spPr>
          <a:xfrm>
            <a:off x="5476875" y="2661920"/>
            <a:ext cx="377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967855" y="764540"/>
            <a:ext cx="2019935" cy="706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计时器</a:t>
            </a:r>
            <a:endParaRPr lang="zh-CN" altLang="en-US"/>
          </a:p>
        </p:txBody>
      </p:sp>
      <p:cxnSp>
        <p:nvCxnSpPr>
          <p:cNvPr id="32" name="曲线连接符 31"/>
          <p:cNvCxnSpPr>
            <a:stCxn id="14" idx="0"/>
            <a:endCxn id="31" idx="2"/>
          </p:cNvCxnSpPr>
          <p:nvPr/>
        </p:nvCxnSpPr>
        <p:spPr>
          <a:xfrm rot="16200000">
            <a:off x="6094730" y="1496695"/>
            <a:ext cx="1252220" cy="49403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7470140" y="2370455"/>
            <a:ext cx="1237615" cy="58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103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4" idx="6"/>
            <a:endCxn id="33" idx="2"/>
          </p:cNvCxnSpPr>
          <p:nvPr/>
        </p:nvCxnSpPr>
        <p:spPr>
          <a:xfrm>
            <a:off x="7092315" y="2661920"/>
            <a:ext cx="3778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实现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5900" y="2369820"/>
            <a:ext cx="1105535" cy="5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239260" y="2369820"/>
            <a:ext cx="1237615" cy="5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101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3066415" y="3324860"/>
            <a:ext cx="484505" cy="33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66415" y="3954780"/>
            <a:ext cx="484505" cy="33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66415" y="4584700"/>
            <a:ext cx="484505" cy="33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25975" y="3324860"/>
            <a:ext cx="484505" cy="33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625975" y="3954780"/>
            <a:ext cx="484505" cy="33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625975" y="4584700"/>
            <a:ext cx="484505" cy="33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54700" y="2369820"/>
            <a:ext cx="1237615" cy="5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102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6231255" y="3324860"/>
            <a:ext cx="484505" cy="33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31255" y="3954780"/>
            <a:ext cx="484505" cy="33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231255" y="4584700"/>
            <a:ext cx="484505" cy="33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3" idx="3"/>
            <a:endCxn id="5" idx="1"/>
          </p:cNvCxnSpPr>
          <p:nvPr/>
        </p:nvCxnSpPr>
        <p:spPr>
          <a:xfrm>
            <a:off x="3861435" y="2661920"/>
            <a:ext cx="377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3"/>
            <a:endCxn id="14" idx="1"/>
          </p:cNvCxnSpPr>
          <p:nvPr/>
        </p:nvCxnSpPr>
        <p:spPr>
          <a:xfrm>
            <a:off x="5476875" y="2661920"/>
            <a:ext cx="377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2"/>
            <a:endCxn id="6" idx="0"/>
          </p:cNvCxnSpPr>
          <p:nvPr/>
        </p:nvCxnSpPr>
        <p:spPr>
          <a:xfrm>
            <a:off x="3308985" y="2953385"/>
            <a:ext cx="0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4"/>
            <a:endCxn id="9" idx="0"/>
          </p:cNvCxnSpPr>
          <p:nvPr/>
        </p:nvCxnSpPr>
        <p:spPr>
          <a:xfrm>
            <a:off x="3308985" y="3656965"/>
            <a:ext cx="0" cy="29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4"/>
            <a:endCxn id="10" idx="0"/>
          </p:cNvCxnSpPr>
          <p:nvPr/>
        </p:nvCxnSpPr>
        <p:spPr>
          <a:xfrm>
            <a:off x="3308985" y="4286885"/>
            <a:ext cx="0" cy="29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874260" y="2953385"/>
            <a:ext cx="0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874260" y="3656965"/>
            <a:ext cx="0" cy="29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874260" y="4286885"/>
            <a:ext cx="0" cy="29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483985" y="2953385"/>
            <a:ext cx="0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3985" y="3656965"/>
            <a:ext cx="0" cy="29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483985" y="4286885"/>
            <a:ext cx="0" cy="29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剪去单角的矩形 28"/>
          <p:cNvSpPr/>
          <p:nvPr/>
        </p:nvSpPr>
        <p:spPr>
          <a:xfrm>
            <a:off x="7885430" y="1393825"/>
            <a:ext cx="2019935" cy="70612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unix</a:t>
            </a:r>
            <a:r>
              <a:rPr lang="zh-CN" altLang="en-US"/>
              <a:t>时间</a:t>
            </a:r>
            <a:endParaRPr lang="zh-CN" altLang="en-US"/>
          </a:p>
        </p:txBody>
      </p:sp>
      <p:cxnSp>
        <p:nvCxnSpPr>
          <p:cNvPr id="30" name="曲线连接符 29"/>
          <p:cNvCxnSpPr>
            <a:stCxn id="14" idx="3"/>
            <a:endCxn id="29" idx="2"/>
          </p:cNvCxnSpPr>
          <p:nvPr/>
        </p:nvCxnSpPr>
        <p:spPr>
          <a:xfrm flipV="1">
            <a:off x="7092315" y="1746885"/>
            <a:ext cx="793115" cy="915035"/>
          </a:xfrm>
          <a:prstGeom prst="curvedConnector3">
            <a:avLst>
              <a:gd name="adj1" fmla="val 500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剪去单角的矩形 30"/>
          <p:cNvSpPr/>
          <p:nvPr/>
        </p:nvSpPr>
        <p:spPr>
          <a:xfrm>
            <a:off x="7782560" y="3878580"/>
            <a:ext cx="2019935" cy="70612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计时器</a:t>
            </a:r>
            <a:endParaRPr lang="zh-CN" altLang="en-US"/>
          </a:p>
        </p:txBody>
      </p:sp>
      <p:cxnSp>
        <p:nvCxnSpPr>
          <p:cNvPr id="32" name="曲线连接符 31"/>
          <p:cNvCxnSpPr>
            <a:stCxn id="15" idx="6"/>
            <a:endCxn id="31" idx="2"/>
          </p:cNvCxnSpPr>
          <p:nvPr/>
        </p:nvCxnSpPr>
        <p:spPr>
          <a:xfrm>
            <a:off x="6715760" y="3491230"/>
            <a:ext cx="1066800" cy="74041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代码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实现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5815" y="2225675"/>
            <a:ext cx="9204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public async ETTask WaitTillAsync(long tillTime, ETCancellationToken</a:t>
            </a:r>
            <a:r>
              <a:rPr lang="en-US"/>
              <a:t>                         c</a:t>
            </a:r>
            <a:r>
              <a:t>ancellationToken = null)</a:t>
            </a:r>
            <a:r>
              <a:rPr lang="en-US"/>
              <a:t> </a:t>
            </a:r>
            <a:endParaRPr lang="en-US"/>
          </a:p>
          <a:p>
            <a:r>
              <a:rPr lang="en-US" altLang="zh-CN"/>
              <a:t>    </a:t>
            </a:r>
            <a:r>
              <a:rPr lang="zh-CN" altLang="en-US"/>
              <a:t>施放</a:t>
            </a:r>
            <a:r>
              <a:rPr lang="zh-CN" altLang="en-US"/>
              <a:t>技能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75815" y="3422650"/>
            <a:ext cx="8319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public long NewOnceTimer(long tillTime, int type, object args)</a:t>
            </a:r>
            <a:r>
              <a:rPr lang="en-US"/>
              <a:t>  </a:t>
            </a:r>
            <a:endParaRPr lang="en-US"/>
          </a:p>
          <a:p>
            <a:r>
              <a:rPr lang="en-US" altLang="zh-CN"/>
              <a:t>    </a:t>
            </a:r>
            <a:r>
              <a:rPr lang="zh-CN" altLang="en-US"/>
              <a:t>跟</a:t>
            </a:r>
            <a:r>
              <a:rPr lang="en-US" altLang="zh-CN"/>
              <a:t>WaitAsync</a:t>
            </a:r>
            <a:r>
              <a:rPr lang="zh-CN" altLang="en-US"/>
              <a:t>的区别，</a:t>
            </a:r>
            <a:r>
              <a:rPr lang="zh-CN" altLang="en-US">
                <a:sym typeface="+mn-ea"/>
              </a:rPr>
              <a:t>为什么不用Callback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75815" y="1443990"/>
            <a:ext cx="9345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public async ETTask WaitAsync(long time, ETCancellationToken cancellationToken = null)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/>
      <p:bldP spid="2" grpId="1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代码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演示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细节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5815" y="2225675"/>
            <a:ext cx="467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MultiMap</a:t>
            </a:r>
            <a:r>
              <a:rPr lang="en-US" altLang="zh-CN"/>
              <a:t> List gc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075815" y="3007360"/>
            <a:ext cx="467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Remove</a:t>
            </a:r>
            <a:r>
              <a:rPr lang="zh-CN"/>
              <a:t>细节，只从timerActions</a:t>
            </a:r>
            <a:r>
              <a:rPr lang="zh-CN"/>
              <a:t>中删除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2075815" y="3789045"/>
            <a:ext cx="618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WaitAsync</a:t>
            </a:r>
            <a:r>
              <a:rPr lang="en-US" altLang="zh-CN"/>
              <a:t> ETCancellationToken</a:t>
            </a:r>
            <a:r>
              <a:rPr lang="zh-CN" altLang="en-US"/>
              <a:t>，怎么判断</a:t>
            </a:r>
            <a:r>
              <a:rPr lang="zh-CN" altLang="en-US"/>
              <a:t>取消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75815" y="14439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数据</a:t>
            </a:r>
            <a:r>
              <a:rPr lang="zh-CN" altLang="en-US"/>
              <a:t>结构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改进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2480" y="1943100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MultiMap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宽屏</PresentationFormat>
  <Paragraphs>74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微软雅黑</vt:lpstr>
      <vt:lpstr>Calibri</vt:lpstr>
      <vt:lpstr>Helvetica Neue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176</cp:revision>
  <dcterms:created xsi:type="dcterms:W3CDTF">2023-02-24T06:56:11Z</dcterms:created>
  <dcterms:modified xsi:type="dcterms:W3CDTF">2023-02-24T06:56:11Z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B3909660155E94DCF8E5D8636CB31FB9</vt:lpwstr>
  </property>
</Properties>
</file>