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5"/>
  </p:handoutMasterIdLst>
  <p:sldIdLst>
    <p:sldId id="265" r:id="rId5"/>
    <p:sldId id="296" r:id="rId7"/>
    <p:sldId id="295" r:id="rId8"/>
    <p:sldId id="303" r:id="rId9"/>
    <p:sldId id="290" r:id="rId10"/>
    <p:sldId id="302" r:id="rId11"/>
    <p:sldId id="287" r:id="rId12"/>
    <p:sldId id="304" r:id="rId13"/>
    <p:sldId id="30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2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八节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协程同步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网络游戏架构设计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使用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场景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1040" y="16579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资源加载</a:t>
            </a:r>
            <a:r>
              <a:rPr lang="zh-CN" altLang="en-US"/>
              <a:t>并发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1040" y="2369185"/>
            <a:ext cx="5259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机器人登录</a:t>
            </a:r>
            <a:r>
              <a:rPr lang="zh-CN" altLang="en-US"/>
              <a:t>并发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示例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1040" y="1626235"/>
            <a:ext cx="69030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await LoadAsync(a);</a:t>
            </a:r>
            <a:r>
              <a:rPr lang="en-US" altLang="zh-CN"/>
              <a:t>  // 1s</a:t>
            </a:r>
            <a:endParaRPr lang="zh-CN" altLang="en-US"/>
          </a:p>
          <a:p>
            <a:r>
              <a:rPr lang="zh-CN" altLang="en-US"/>
              <a:t>await LoadAsync(b);</a:t>
            </a:r>
            <a:r>
              <a:rPr lang="en-US" altLang="zh-CN"/>
              <a:t>  // 2s</a:t>
            </a:r>
            <a:endParaRPr lang="zh-CN" altLang="en-US"/>
          </a:p>
          <a:p>
            <a:r>
              <a:rPr lang="zh-CN" altLang="en-US"/>
              <a:t>await LoadAsync(c);</a:t>
            </a:r>
            <a:r>
              <a:rPr lang="en-US" altLang="zh-CN"/>
              <a:t>  // 3s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ta = LoadAsync(a);</a:t>
            </a:r>
            <a:endParaRPr lang="zh-CN" altLang="en-US"/>
          </a:p>
          <a:p>
            <a:r>
              <a:rPr lang="zh-CN" altLang="en-US"/>
              <a:t>var tb = LoadAsync(b);</a:t>
            </a:r>
            <a:endParaRPr lang="zh-CN" altLang="en-US"/>
          </a:p>
          <a:p>
            <a:r>
              <a:rPr lang="zh-CN" altLang="en-US"/>
              <a:t>var tc = LoadAsync(c);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List&lt;ETTask&gt; list = new List&lt;ETTask&gt;() {ta, tb, tc};</a:t>
            </a:r>
            <a:endParaRPr lang="zh-CN" altLang="en-US"/>
          </a:p>
          <a:p>
            <a:r>
              <a:rPr lang="zh-CN" altLang="en-US"/>
              <a:t>await ETTask</a:t>
            </a:r>
            <a:r>
              <a:rPr lang="en-US" altLang="zh-CN"/>
              <a:t>Helper</a:t>
            </a:r>
            <a:r>
              <a:rPr lang="zh-CN" altLang="en-US"/>
              <a:t>.WaitAll(list);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1040" y="4798695"/>
            <a:ext cx="279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ResourceComponent</a:t>
            </a:r>
            <a:r>
              <a:rPr lang="zh-CN" altLang="en-US"/>
              <a:t>代码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示例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8115" y="1738630"/>
            <a:ext cx="233997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27400" y="3865880"/>
            <a:ext cx="885190" cy="49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695190" y="3865880"/>
            <a:ext cx="885190" cy="49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062980" y="3865880"/>
            <a:ext cx="885190" cy="499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3" idx="2"/>
            <a:endCxn id="5" idx="0"/>
          </p:cNvCxnSpPr>
          <p:nvPr/>
        </p:nvCxnSpPr>
        <p:spPr>
          <a:xfrm flipH="1">
            <a:off x="3769995" y="2562860"/>
            <a:ext cx="1368425" cy="130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6" idx="0"/>
          </p:cNvCxnSpPr>
          <p:nvPr/>
        </p:nvCxnSpPr>
        <p:spPr>
          <a:xfrm flipH="1">
            <a:off x="5137785" y="2562860"/>
            <a:ext cx="635" cy="130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5149215" y="2573655"/>
            <a:ext cx="1356360" cy="129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示例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7230" y="1586230"/>
            <a:ext cx="85077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using ListComponent&lt;Scene&gt; robots = ListComponent&lt;Scene&gt;.Create();</a:t>
            </a:r>
            <a:endParaRPr lang="zh-CN" altLang="en-US"/>
          </a:p>
          <a:p>
            <a:pPr algn="l"/>
            <a:r>
              <a:rPr lang="zh-CN" altLang="en-US"/>
              <a:t>using ListComponent&lt;ETTask&gt; robotsTasks = ListComponent&lt;ETTask&gt;.Create();</a:t>
            </a:r>
            <a:endParaRPr lang="zh-CN" altLang="en-US"/>
          </a:p>
          <a:p>
            <a:pPr algn="l"/>
            <a:r>
              <a:rPr lang="zh-CN" altLang="en-US"/>
              <a:t>for (int i = 0; i &lt; 50; ++i)</a:t>
            </a:r>
            <a:endParaRPr lang="zh-CN" altLang="en-US"/>
          </a:p>
          <a:p>
            <a:pPr algn="l"/>
            <a:r>
              <a:rPr lang="zh-CN" altLang="en-US"/>
              <a:t>{</a:t>
            </a:r>
            <a:endParaRPr lang="zh-CN" altLang="en-US"/>
          </a:p>
          <a:p>
            <a:pPr algn="l"/>
            <a:r>
              <a:rPr lang="en-US" altLang="zh-CN"/>
              <a:t>    </a:t>
            </a:r>
            <a:r>
              <a:rPr lang="zh-CN" altLang="en-US"/>
              <a:t>robotsTasks.Add(robotCase.NewRobot(i, robots));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r>
              <a:rPr lang="zh-CN" altLang="en-US"/>
              <a:t>await ETTaskHelper.WaitAll(robotsTasks);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示例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15610" y="3295015"/>
            <a:ext cx="1160145" cy="824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516245" y="1601470"/>
            <a:ext cx="1160145" cy="824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7743825" y="1601470"/>
            <a:ext cx="2411095" cy="824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7"/>
            <a:endCxn id="5" idx="5"/>
          </p:cNvCxnSpPr>
          <p:nvPr/>
        </p:nvCxnSpPr>
        <p:spPr>
          <a:xfrm flipV="1">
            <a:off x="6505575" y="2305050"/>
            <a:ext cx="635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5"/>
            <a:endCxn id="6" idx="3"/>
          </p:cNvCxnSpPr>
          <p:nvPr/>
        </p:nvCxnSpPr>
        <p:spPr>
          <a:xfrm>
            <a:off x="6506210" y="2305050"/>
            <a:ext cx="1590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  <a:endCxn id="5" idx="7"/>
          </p:cNvCxnSpPr>
          <p:nvPr/>
        </p:nvCxnSpPr>
        <p:spPr>
          <a:xfrm flipH="1">
            <a:off x="6506210" y="1722120"/>
            <a:ext cx="1590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3" idx="1"/>
          </p:cNvCxnSpPr>
          <p:nvPr/>
        </p:nvCxnSpPr>
        <p:spPr>
          <a:xfrm flipH="1">
            <a:off x="5685790" y="2305050"/>
            <a:ext cx="635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733290" y="5109210"/>
            <a:ext cx="508635" cy="46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61000" y="5109210"/>
            <a:ext cx="508635" cy="46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88710" y="5109210"/>
            <a:ext cx="508635" cy="46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916420" y="5109210"/>
            <a:ext cx="508635" cy="46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2" idx="0"/>
            <a:endCxn id="3" idx="3"/>
          </p:cNvCxnSpPr>
          <p:nvPr/>
        </p:nvCxnSpPr>
        <p:spPr>
          <a:xfrm flipV="1">
            <a:off x="4987925" y="3998595"/>
            <a:ext cx="697865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  <a:endCxn id="3" idx="4"/>
          </p:cNvCxnSpPr>
          <p:nvPr/>
        </p:nvCxnSpPr>
        <p:spPr>
          <a:xfrm flipV="1">
            <a:off x="5715635" y="4119245"/>
            <a:ext cx="380365" cy="98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3" idx="4"/>
          </p:cNvCxnSpPr>
          <p:nvPr/>
        </p:nvCxnSpPr>
        <p:spPr>
          <a:xfrm flipH="1" flipV="1">
            <a:off x="6096000" y="4119245"/>
            <a:ext cx="347345" cy="98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" idx="5"/>
          </p:cNvCxnSpPr>
          <p:nvPr/>
        </p:nvCxnSpPr>
        <p:spPr>
          <a:xfrm flipH="1" flipV="1">
            <a:off x="6505575" y="3998595"/>
            <a:ext cx="665480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952750" y="1626870"/>
            <a:ext cx="1496060" cy="773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center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3" idx="1"/>
            <a:endCxn id="20" idx="5"/>
          </p:cNvCxnSpPr>
          <p:nvPr/>
        </p:nvCxnSpPr>
        <p:spPr>
          <a:xfrm flipH="1" flipV="1">
            <a:off x="4229735" y="2287270"/>
            <a:ext cx="1456055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4"/>
            <a:endCxn id="3" idx="2"/>
          </p:cNvCxnSpPr>
          <p:nvPr/>
        </p:nvCxnSpPr>
        <p:spPr>
          <a:xfrm>
            <a:off x="3700780" y="2400300"/>
            <a:ext cx="1814830" cy="130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WaitAll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实现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65020" y="1749425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线程同步</a:t>
            </a:r>
            <a:r>
              <a:rPr lang="en-US" altLang="zh-CN"/>
              <a:t>barrier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WaitAll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实现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5020" y="2150745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</a:t>
            </a:r>
            <a:r>
              <a:rPr lang="zh-CN" altLang="en-US"/>
              <a:t>协程要</a:t>
            </a:r>
            <a:r>
              <a:rPr lang="zh-CN" altLang="en-US"/>
              <a:t>组塞住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65020" y="3354705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所有子协程执行完，要</a:t>
            </a:r>
            <a:r>
              <a:rPr lang="zh-CN" altLang="en-US"/>
              <a:t>通知主协程往下</a:t>
            </a:r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65020" y="4558665"/>
            <a:ext cx="516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Cancel</a:t>
            </a:r>
            <a:r>
              <a:rPr lang="zh-CN" altLang="en-US"/>
              <a:t>的</a:t>
            </a:r>
            <a:r>
              <a:rPr lang="zh-CN" altLang="en-US"/>
              <a:t>判断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WaitAll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实现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710" y="1911985"/>
            <a:ext cx="305435" cy="229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80940" y="1911985"/>
            <a:ext cx="305435" cy="229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78170" y="1911985"/>
            <a:ext cx="305435" cy="229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75400" y="1911985"/>
            <a:ext cx="305435" cy="229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89250" y="1911985"/>
            <a:ext cx="305435" cy="229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>宽屏</PresentationFormat>
  <Paragraphs>69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宋体</vt:lpstr>
      <vt:lpstr>Arial Unicode MS</vt:lpstr>
      <vt:lpstr>汉仪书宋二KW</vt:lpstr>
      <vt:lpstr>Calibri</vt:lpstr>
      <vt:lpstr>Helvetica Neue</vt:lpstr>
      <vt:lpstr>微软雅黑</vt:lpstr>
      <vt:lpstr>Office 主题​​</vt:lpstr>
      <vt:lpstr>1_Office 主题</vt:lpstr>
      <vt:lpstr>2_Office 主题​​</vt:lpstr>
      <vt:lpstr>网络游戏架构设计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176</cp:revision>
  <dcterms:created xsi:type="dcterms:W3CDTF">2023-02-24T05:20:04Z</dcterms:created>
  <dcterms:modified xsi:type="dcterms:W3CDTF">2023-02-24T05:20:04Z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B3909660155E94DCF8E5D8636CB31FB9</vt:lpwstr>
  </property>
</Properties>
</file>