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4"/>
  </p:handoutMasterIdLst>
  <p:sldIdLst>
    <p:sldId id="265" r:id="rId5"/>
    <p:sldId id="296" r:id="rId7"/>
    <p:sldId id="314" r:id="rId8"/>
    <p:sldId id="295" r:id="rId9"/>
    <p:sldId id="310" r:id="rId10"/>
    <p:sldId id="309" r:id="rId11"/>
    <p:sldId id="303" r:id="rId12"/>
    <p:sldId id="290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2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第九节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Id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Time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Info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ObjectPool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Id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跟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InstanceI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d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9280" y="1657985"/>
            <a:ext cx="78130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是逻辑上的，</a:t>
            </a:r>
            <a:r>
              <a:rPr lang="en-US" altLang="zh-CN">
                <a:sym typeface="+mn-ea"/>
              </a:rPr>
              <a:t>InstanceId</a:t>
            </a:r>
            <a:r>
              <a:rPr lang="zh-CN" altLang="en-US">
                <a:sym typeface="+mn-ea"/>
              </a:rPr>
              <a:t>是对象的</a:t>
            </a:r>
            <a:endParaRPr lang="zh-CN" altLang="en-US">
              <a:sym typeface="+mn-ea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可以重复，管理器中唯一，</a:t>
            </a:r>
            <a:r>
              <a:rPr lang="en-US" altLang="zh-CN">
                <a:sym typeface="+mn-ea"/>
              </a:rPr>
              <a:t>InstanceId</a:t>
            </a:r>
            <a:r>
              <a:rPr lang="zh-CN" altLang="en-US">
                <a:sym typeface="+mn-ea"/>
              </a:rPr>
              <a:t>全局唯一</a:t>
            </a:r>
            <a:endParaRPr lang="en-US" altLang="zh-CN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/>
              <a:t>Id</a:t>
            </a:r>
            <a:r>
              <a:rPr lang="zh-CN" altLang="en-US"/>
              <a:t>是身份证号，</a:t>
            </a:r>
            <a:r>
              <a:rPr lang="en-US" altLang="zh-CN"/>
              <a:t>InstanceId</a:t>
            </a:r>
            <a:r>
              <a:rPr lang="zh-CN" altLang="en-US"/>
              <a:t>是临时</a:t>
            </a:r>
            <a:r>
              <a:rPr lang="zh-CN" altLang="en-US"/>
              <a:t>居住证号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W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hy InstanceI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d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9280" y="1657985"/>
            <a:ext cx="78130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>
                <a:sym typeface="+mn-ea"/>
              </a:rPr>
              <a:t>InstanceId</a:t>
            </a:r>
            <a:r>
              <a:rPr lang="zh-CN" altLang="en-US">
                <a:sym typeface="+mn-ea"/>
              </a:rPr>
              <a:t>表示对象的唯一性</a:t>
            </a:r>
            <a:endParaRPr lang="en-US" altLang="zh-CN">
              <a:sym typeface="+mn-ea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>
                <a:sym typeface="+mn-ea"/>
              </a:rPr>
              <a:t>InstanceId</a:t>
            </a:r>
            <a:r>
              <a:rPr lang="zh-CN" altLang="en-US">
                <a:sym typeface="+mn-ea"/>
              </a:rPr>
              <a:t>有位置信息</a:t>
            </a:r>
            <a:endParaRPr lang="en-US" altLang="zh-CN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>
                <a:sym typeface="+mn-ea"/>
              </a:rPr>
              <a:t>InstanceId</a:t>
            </a:r>
            <a:r>
              <a:rPr lang="zh-CN" altLang="en-US">
                <a:sym typeface="+mn-ea"/>
              </a:rPr>
              <a:t>能方便区分对象进入对象池再被使用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Id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构成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9420" y="1790065"/>
            <a:ext cx="59982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/>
              <a:t>Time  30bit   34</a:t>
            </a:r>
            <a:r>
              <a:rPr lang="zh-CN" altLang="en-US"/>
              <a:t>年</a:t>
            </a:r>
            <a:endParaRPr lang="en-US" altLang="zh-CN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/>
              <a:t>P</a:t>
            </a:r>
            <a:r>
              <a:rPr lang="en-US" altLang="zh-CN"/>
              <a:t>rocess 18bit   1024 * 256</a:t>
            </a:r>
            <a:endParaRPr lang="en-US" altLang="zh-CN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自增</a:t>
            </a:r>
            <a:r>
              <a:rPr lang="en-US" altLang="zh-CN"/>
              <a:t> 16bit   65535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871980" y="4100195"/>
            <a:ext cx="2279650" cy="42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217670" y="4100195"/>
            <a:ext cx="1374775" cy="42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18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658485" y="4100195"/>
            <a:ext cx="1080135" cy="42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U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nitId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构成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9420" y="1790065"/>
            <a:ext cx="59982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/>
              <a:t>Time  30bit  34</a:t>
            </a:r>
            <a:r>
              <a:rPr lang="zh-CN" altLang="en-US"/>
              <a:t>年</a:t>
            </a:r>
            <a:endParaRPr lang="en-US" altLang="zh-CN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/>
              <a:t>Zone 10bit   1024</a:t>
            </a:r>
            <a:r>
              <a:rPr lang="zh-CN" altLang="en-US"/>
              <a:t>个区</a:t>
            </a:r>
            <a:r>
              <a:rPr lang="en-US" altLang="zh-CN"/>
              <a:t>  </a:t>
            </a:r>
            <a:r>
              <a:rPr lang="zh-CN" altLang="en-US"/>
              <a:t>跨服</a:t>
            </a:r>
            <a:r>
              <a:rPr lang="zh-CN" altLang="en-US"/>
              <a:t>用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ProcessMode</a:t>
            </a:r>
            <a:r>
              <a:rPr lang="en-US" altLang="zh-CN"/>
              <a:t> 8</a:t>
            </a:r>
            <a:r>
              <a:rPr lang="en-US" altLang="zh-CN"/>
              <a:t>bit Process % 256</a:t>
            </a:r>
            <a:endParaRPr lang="zh-CN" altLang="en-US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自增</a:t>
            </a:r>
            <a:r>
              <a:rPr lang="en-US" altLang="zh-CN"/>
              <a:t> 16bit   65535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820545" y="4572000"/>
            <a:ext cx="2279650" cy="42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166235" y="4572000"/>
            <a:ext cx="998220" cy="42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230495" y="4572000"/>
            <a:ext cx="785495" cy="42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6082030" y="4572000"/>
            <a:ext cx="1742440" cy="42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InstanceId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构成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9420" y="1790065"/>
            <a:ext cx="59982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/>
              <a:t>Time  28bit   </a:t>
            </a:r>
            <a:r>
              <a:rPr lang="zh-CN" altLang="en-US"/>
              <a:t>当年开始的</a:t>
            </a:r>
            <a:r>
              <a:rPr lang="en-US" altLang="zh-CN"/>
              <a:t>tick</a:t>
            </a:r>
            <a:endParaRPr lang="en-US" altLang="zh-CN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/>
              <a:t>P</a:t>
            </a:r>
            <a:r>
              <a:rPr lang="en-US" altLang="zh-CN"/>
              <a:t>rocess 18bit   1024 * 256</a:t>
            </a:r>
            <a:endParaRPr lang="en-US" altLang="zh-CN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/>
              <a:t>自增</a:t>
            </a:r>
            <a:r>
              <a:rPr lang="en-US" altLang="zh-CN"/>
              <a:t> 18bit   65535 * 4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90700" y="4018280"/>
            <a:ext cx="2279650" cy="42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136390" y="4018280"/>
            <a:ext cx="1374775" cy="42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18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577205" y="4018280"/>
            <a:ext cx="1374775" cy="42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18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TimeInfo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265" y="1831340"/>
            <a:ext cx="665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Unix Time 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日以来的</a:t>
            </a:r>
            <a:r>
              <a:rPr lang="zh-CN" altLang="en-US"/>
              <a:t>毫秒数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ServerMinusClientTime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ServerTime ClientTime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性能优化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ObjectPool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WPS 演示</Application>
  <PresentationFormat>宽屏</PresentationFormat>
  <Paragraphs>64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微软雅黑</vt:lpstr>
      <vt:lpstr>Calibri</vt:lpstr>
      <vt:lpstr>Helvetica Neue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226</cp:revision>
  <dcterms:created xsi:type="dcterms:W3CDTF">2023-02-25T08:35:31Z</dcterms:created>
  <dcterms:modified xsi:type="dcterms:W3CDTF">2023-02-25T08:35:31Z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B3909660155E94DCF8E5D8636CB31FB9</vt:lpwstr>
  </property>
</Properties>
</file>