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2"/>
  </p:handoutMasterIdLst>
  <p:sldIdLst>
    <p:sldId id="265" r:id="rId5"/>
    <p:sldId id="315" r:id="rId7"/>
    <p:sldId id="295" r:id="rId8"/>
    <p:sldId id="318" r:id="rId9"/>
    <p:sldId id="317" r:id="rId10"/>
    <p:sldId id="31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06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十节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配置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Excel NLog O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ptions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网络游戏架构设计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O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ption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02485" y="1748790"/>
            <a:ext cx="45580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Options</a:t>
            </a:r>
            <a:r>
              <a:rPr lang="zh-CN" altLang="en-US"/>
              <a:t>类</a:t>
            </a:r>
            <a:r>
              <a:rPr lang="en-US" altLang="zh-CN"/>
              <a:t>  </a:t>
            </a:r>
            <a:r>
              <a:rPr lang="zh-CN" altLang="en-US"/>
              <a:t>示例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长名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短名</a:t>
            </a:r>
            <a:r>
              <a:rPr lang="en-US" altLang="zh-CN">
                <a:sym typeface="+mn-ea"/>
              </a:rPr>
              <a:t> </a:t>
            </a:r>
            <a:r>
              <a:rPr lang="en-US">
                <a:sym typeface="+mn-ea"/>
              </a:rPr>
              <a:t>Required Default HelpText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序列化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反序列化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起服命令参数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GM</a:t>
            </a:r>
            <a:r>
              <a:rPr lang="zh-CN" altLang="en-US"/>
              <a:t>指令参数，手动</a:t>
            </a:r>
            <a:r>
              <a:rPr lang="zh-CN" altLang="en-US"/>
              <a:t>解析？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L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og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72360" y="1764665"/>
            <a:ext cx="54260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Logger</a:t>
            </a:r>
            <a:r>
              <a:rPr lang="zh-CN" altLang="en-US"/>
              <a:t>单间类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ILog</a:t>
            </a:r>
            <a:r>
              <a:rPr lang="zh-CN" altLang="en-US"/>
              <a:t>接口，策略</a:t>
            </a:r>
            <a:r>
              <a:rPr lang="zh-CN" altLang="en-US"/>
              <a:t>模式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UnityLogger </a:t>
            </a:r>
            <a:r>
              <a:rPr lang="en-US" altLang="zh-CN">
                <a:sym typeface="+mn-ea"/>
              </a:rPr>
              <a:t>NLogger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LogLevel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Conditional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L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og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0060" y="2085340"/>
            <a:ext cx="1149350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r>
              <a:rPr lang="en-US" altLang="zh-CN"/>
              <a:t>og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479800" y="2085340"/>
            <a:ext cx="123126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r>
              <a:rPr lang="en-US" altLang="zh-CN"/>
              <a:t>ogger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>
            <a:off x="2899410" y="2385060"/>
            <a:ext cx="58039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291455" y="2084705"/>
            <a:ext cx="123126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IL</a:t>
            </a:r>
            <a:r>
              <a:rPr lang="en-US" altLang="zh-CN"/>
              <a:t>og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5" idx="3"/>
            <a:endCxn id="7" idx="1"/>
          </p:cNvCxnSpPr>
          <p:nvPr/>
        </p:nvCxnSpPr>
        <p:spPr>
          <a:xfrm flipV="1">
            <a:off x="4711065" y="2385060"/>
            <a:ext cx="58039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10" idx="0"/>
            <a:endCxn id="7" idx="2"/>
          </p:cNvCxnSpPr>
          <p:nvPr/>
        </p:nvCxnSpPr>
        <p:spPr>
          <a:xfrm rot="16200000">
            <a:off x="4970145" y="2716530"/>
            <a:ext cx="969010" cy="9055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197985" y="3653790"/>
            <a:ext cx="1607185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UnityLog</a:t>
            </a:r>
            <a:r>
              <a:rPr lang="en-US" altLang="zh-CN"/>
              <a:t>ger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090285" y="3653790"/>
            <a:ext cx="1607185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NLog</a:t>
            </a:r>
            <a:r>
              <a:rPr lang="en-US" altLang="zh-CN"/>
              <a:t>ger</a:t>
            </a:r>
            <a:endParaRPr lang="en-US" altLang="zh-CN"/>
          </a:p>
        </p:txBody>
      </p:sp>
      <p:cxnSp>
        <p:nvCxnSpPr>
          <p:cNvPr id="12" name="肘形连接符 11"/>
          <p:cNvCxnSpPr>
            <a:stCxn id="11" idx="0"/>
            <a:endCxn id="7" idx="2"/>
          </p:cNvCxnSpPr>
          <p:nvPr/>
        </p:nvCxnSpPr>
        <p:spPr>
          <a:xfrm rot="16200000" flipV="1">
            <a:off x="5916295" y="2675890"/>
            <a:ext cx="969010" cy="9867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090535" y="3653790"/>
            <a:ext cx="1718945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NLog.Logger</a:t>
            </a:r>
            <a:endParaRPr lang="en-US" altLang="zh-CN"/>
          </a:p>
        </p:txBody>
      </p:sp>
      <p:cxnSp>
        <p:nvCxnSpPr>
          <p:cNvPr id="16" name="直接箭头连接符 15"/>
          <p:cNvCxnSpPr>
            <a:stCxn id="11" idx="3"/>
            <a:endCxn id="13" idx="1"/>
          </p:cNvCxnSpPr>
          <p:nvPr/>
        </p:nvCxnSpPr>
        <p:spPr>
          <a:xfrm>
            <a:off x="7697470" y="3953510"/>
            <a:ext cx="3930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NLog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配置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82140" y="1708150"/>
            <a:ext cx="61302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Variables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rules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targets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async  buffersize</a:t>
            </a:r>
            <a:r>
              <a:rPr lang="zh-CN" altLang="en-US"/>
              <a:t>……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E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xcel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92375" y="1911985"/>
            <a:ext cx="49295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StartConfig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 S #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patial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KV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WPS 文字</Application>
  <PresentationFormat>宽屏</PresentationFormat>
  <Paragraphs>62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宋体</vt:lpstr>
      <vt:lpstr>Arial Unicode MS</vt:lpstr>
      <vt:lpstr>汉仪书宋二KW</vt:lpstr>
      <vt:lpstr>微软雅黑</vt:lpstr>
      <vt:lpstr>Calibri</vt:lpstr>
      <vt:lpstr>Helvetica Neue</vt:lpstr>
      <vt:lpstr>Office 主题​​</vt:lpstr>
      <vt:lpstr>1_Office 主题</vt:lpstr>
      <vt:lpstr>2_Office 主题​​</vt:lpstr>
      <vt:lpstr>网络游戏架构设计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唐海</cp:lastModifiedBy>
  <cp:revision>259</cp:revision>
  <dcterms:created xsi:type="dcterms:W3CDTF">2023-03-02T04:38:24Z</dcterms:created>
  <dcterms:modified xsi:type="dcterms:W3CDTF">2023-03-02T04:38:24Z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B3909660155E94DCF8E5D8636CB31FB9</vt:lpwstr>
  </property>
</Properties>
</file>