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3"/>
  </p:handoutMasterIdLst>
  <p:sldIdLst>
    <p:sldId id="265" r:id="rId5"/>
    <p:sldId id="315" r:id="rId7"/>
    <p:sldId id="331" r:id="rId8"/>
    <p:sldId id="329" r:id="rId9"/>
    <p:sldId id="321" r:id="rId10"/>
    <p:sldId id="325" r:id="rId11"/>
    <p:sldId id="32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00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第十二节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实体组件</a:t>
            </a:r>
            <a:r>
              <a:rPr 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系统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Entity Component S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ystem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对比</a:t>
            </a:r>
            <a:r>
              <a:rPr lang="en-US" altLang="zh-CN"/>
              <a:t>Unity AddComponent RemoveC</a:t>
            </a:r>
            <a:r>
              <a:rPr lang="en-US" altLang="zh-CN"/>
              <a:t>omponent</a:t>
            </a:r>
            <a:endParaRPr lang="en-US" altLang="zh-CN"/>
          </a:p>
          <a:p>
            <a:r>
              <a:rPr lang="en-US" altLang="zh-CN"/>
              <a:t>Awake Update LateUpdate Destroy </a:t>
            </a:r>
            <a:r>
              <a:rPr lang="zh-CN" altLang="en-US"/>
              <a:t>……</a:t>
            </a:r>
            <a:r>
              <a:rPr lang="en-US" altLang="zh-CN"/>
              <a:t>  </a:t>
            </a:r>
            <a:r>
              <a:rPr lang="zh-CN" altLang="en-US"/>
              <a:t>代码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Entity</a:t>
            </a:r>
            <a:r>
              <a:rPr lang="zh-CN" altLang="en-US"/>
              <a:t>跟</a:t>
            </a:r>
            <a:r>
              <a:rPr lang="en-US" altLang="zh-CN"/>
              <a:t>Component</a:t>
            </a:r>
            <a:r>
              <a:rPr lang="zh-CN" altLang="en-US"/>
              <a:t>合并。原因？</a:t>
            </a:r>
            <a:r>
              <a:rPr lang="zh-CN" altLang="en-US">
                <a:sym typeface="+mn-ea"/>
              </a:rPr>
              <a:t>区别？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数据跟方法完全</a:t>
            </a:r>
            <a:r>
              <a:rPr lang="zh-CN" altLang="en-US"/>
              <a:t>分离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不能</a:t>
            </a:r>
            <a:r>
              <a:rPr lang="zh-CN" altLang="en-US"/>
              <a:t>继承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Entity</a:t>
            </a:r>
            <a:r>
              <a:rPr lang="zh-CN" altLang="en-US"/>
              <a:t>树状无限</a:t>
            </a:r>
            <a:r>
              <a:rPr lang="zh-CN" altLang="en-US"/>
              <a:t>嵌套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跟传统</a:t>
            </a:r>
            <a:r>
              <a:rPr lang="en-US" altLang="zh-CN">
                <a:sym typeface="+mn-ea"/>
              </a:rPr>
              <a:t>ECS</a:t>
            </a:r>
            <a:r>
              <a:rPr lang="zh-CN" altLang="en-US">
                <a:sym typeface="+mn-ea"/>
              </a:rPr>
              <a:t>的区别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组件数据跟方法分离的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好处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4385" y="1586865"/>
            <a:ext cx="59366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没有耦合，没有设计模式，</a:t>
            </a:r>
            <a:r>
              <a:rPr lang="zh-CN" altLang="en-US">
                <a:sym typeface="+mn-ea"/>
              </a:rPr>
              <a:t>学习简单，重构简单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热重载</a:t>
            </a:r>
            <a:r>
              <a:rPr lang="zh-CN" altLang="en-US"/>
              <a:t>容易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多态实现简单，能基于任何字段做逻辑分发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逻辑分发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-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多态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if </a:t>
            </a:r>
            <a:r>
              <a:rPr lang="en-US" altLang="zh-CN">
                <a:sym typeface="+mn-ea"/>
              </a:rPr>
              <a:t>else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switch     </a:t>
            </a:r>
            <a:r>
              <a:rPr lang="zh-CN" altLang="en-US">
                <a:sym typeface="+mn-ea"/>
              </a:rPr>
              <a:t>示例</a:t>
            </a:r>
            <a:r>
              <a:rPr lang="en-US" altLang="zh-CN">
                <a:sym typeface="+mn-ea"/>
              </a:rPr>
              <a:t>Lesson12_01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Dictionary&lt;int, Action&gt;    </a:t>
            </a:r>
            <a:r>
              <a:rPr lang="zh-CN" altLang="en-US">
                <a:sym typeface="+mn-ea"/>
              </a:rPr>
              <a:t>示例</a:t>
            </a:r>
            <a:r>
              <a:rPr lang="en-US" altLang="zh-CN">
                <a:sym typeface="+mn-ea"/>
              </a:rPr>
              <a:t>Lesson12_01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ET</a:t>
            </a:r>
            <a:r>
              <a:rPr lang="zh-CN" altLang="en-US">
                <a:sym typeface="+mn-ea"/>
              </a:rPr>
              <a:t>的分发形式，基于</a:t>
            </a:r>
            <a:r>
              <a:rPr lang="en-US" altLang="zh-CN">
                <a:sym typeface="+mn-ea"/>
              </a:rPr>
              <a:t>Attribute</a:t>
            </a:r>
            <a:r>
              <a:rPr lang="zh-CN" altLang="en-US">
                <a:sym typeface="+mn-ea"/>
              </a:rPr>
              <a:t>的自动注册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Entity树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75180" y="1586230"/>
            <a:ext cx="73101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世界是一棵树</a:t>
            </a:r>
            <a:r>
              <a:rPr lang="en-US" altLang="zh-CN"/>
              <a:t>  --举例人</a:t>
            </a:r>
            <a:r>
              <a:rPr lang="zh-CN" altLang="en-US"/>
              <a:t>的结构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Parent？一定要有</a:t>
            </a:r>
            <a:r>
              <a:rPr lang="en-US" altLang="zh-CN"/>
              <a:t>,</a:t>
            </a:r>
            <a:r>
              <a:rPr lang="zh-CN" altLang="en-US"/>
              <a:t>例外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Domain？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对象生命周期管理的重要性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UI</a:t>
            </a:r>
            <a:r>
              <a:rPr lang="en-US" altLang="zh-CN"/>
              <a:t>Scene</a:t>
            </a:r>
            <a:r>
              <a:rPr lang="zh-CN" altLang="en-US"/>
              <a:t>Component Resource</a:t>
            </a:r>
            <a:r>
              <a:rPr lang="en-US" altLang="zh-CN"/>
              <a:t>SceneComponent</a:t>
            </a:r>
            <a:r>
              <a:rPr lang="zh-CN" altLang="en-US"/>
              <a:t> Timer等等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xmind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最佳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实践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91665" y="1647190"/>
            <a:ext cx="77901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不建议把Entity做成另外一个Entity的成员，要么作为组件，要么作为Child。</a:t>
            </a:r>
            <a:endParaRPr lang="zh-CN" altLang="en-US"/>
          </a:p>
          <a:p>
            <a:pPr algn="l"/>
            <a:r>
              <a:rPr lang="zh-CN" altLang="en-US"/>
              <a:t>异步代码，容易出现对象消失，引用还在的情况。特别是用了对象池更危险</a:t>
            </a:r>
            <a:endParaRPr lang="zh-CN" altLang="en-US"/>
          </a:p>
          <a:p>
            <a:pPr algn="l"/>
            <a:r>
              <a:rPr lang="zh-CN" altLang="en-US"/>
              <a:t>做分析器</a:t>
            </a:r>
            <a:r>
              <a:rPr lang="zh-CN" altLang="en-US"/>
              <a:t>禁止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服务端逻辑帧一般不用</a:t>
            </a:r>
            <a:r>
              <a:rPr lang="en-US" altLang="zh-CN"/>
              <a:t>Update</a:t>
            </a:r>
            <a:r>
              <a:rPr lang="zh-CN" altLang="en-US"/>
              <a:t>跟</a:t>
            </a:r>
            <a:r>
              <a:rPr lang="en-US" altLang="zh-CN"/>
              <a:t>LateUpdate</a:t>
            </a:r>
            <a:r>
              <a:rPr lang="zh-CN" altLang="en-US"/>
              <a:t>，</a:t>
            </a:r>
            <a:r>
              <a:rPr lang="en-US" altLang="zh-CN"/>
              <a:t>Update100ms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Entity代码详解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2540" y="1590040"/>
            <a:ext cx="52412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ISerializeToEntity ComponentDB C</a:t>
            </a:r>
            <a:r>
              <a:rPr lang="en-US" altLang="zh-CN"/>
              <a:t>hildDB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EntityStatus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</a:t>
            </a:r>
            <a:r>
              <a:rPr lang="en-US" altLang="zh-CN"/>
              <a:t>arent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</a:t>
            </a:r>
            <a:r>
              <a:rPr lang="en-US" altLang="zh-CN"/>
              <a:t>omain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演示</Application>
  <PresentationFormat>宽屏</PresentationFormat>
  <Paragraphs>71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微软雅黑</vt:lpstr>
      <vt:lpstr>Calibri</vt:lpstr>
      <vt:lpstr>Helvetica Neue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401</cp:revision>
  <dcterms:created xsi:type="dcterms:W3CDTF">2023-03-06T06:00:36Z</dcterms:created>
  <dcterms:modified xsi:type="dcterms:W3CDTF">2023-03-06T06:00:36Z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B3909660155E94DCF8E5D8636CB31FB9</vt:lpwstr>
  </property>
</Properties>
</file>