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2"/>
  </p:handoutMasterIdLst>
  <p:sldIdLst>
    <p:sldId id="265" r:id="rId5"/>
    <p:sldId id="315" r:id="rId7"/>
    <p:sldId id="336" r:id="rId8"/>
    <p:sldId id="337" r:id="rId9"/>
    <p:sldId id="339" r:id="rId10"/>
    <p:sldId id="34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三节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EventSystem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ventS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ystem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Awake Update LateUpdate D</a:t>
            </a:r>
            <a:r>
              <a:rPr lang="en-US" altLang="zh-CN"/>
              <a:t>estroy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Publish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Invoke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P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ublish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类比</a:t>
            </a:r>
            <a:r>
              <a:rPr lang="en-US" altLang="zh-CN"/>
              <a:t>dll</a:t>
            </a:r>
            <a:r>
              <a:rPr lang="zh-CN" altLang="en-US"/>
              <a:t>单</a:t>
            </a:r>
            <a:r>
              <a:rPr lang="zh-CN" altLang="en-US"/>
              <a:t>向依赖，防止互相</a:t>
            </a:r>
            <a:r>
              <a:rPr lang="zh-CN" altLang="en-US"/>
              <a:t>依赖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模块</a:t>
            </a:r>
            <a:r>
              <a:rPr lang="zh-CN" altLang="en-US"/>
              <a:t>隔离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同步异步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SceneT</a:t>
            </a:r>
            <a:r>
              <a:rPr lang="en-US" altLang="zh-CN"/>
              <a:t>ype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全局事件？举例血量变化，血条</a:t>
            </a:r>
            <a:r>
              <a:rPr lang="en-US" altLang="zh-CN"/>
              <a:t>UI</a:t>
            </a:r>
            <a:r>
              <a:rPr lang="zh-CN" altLang="en-US"/>
              <a:t>变化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901555" y="3251200"/>
            <a:ext cx="113030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187180" y="5064760"/>
            <a:ext cx="113030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道具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2" idx="2"/>
            <a:endCxn id="3" idx="0"/>
          </p:cNvCxnSpPr>
          <p:nvPr/>
        </p:nvCxnSpPr>
        <p:spPr>
          <a:xfrm flipH="1">
            <a:off x="9752330" y="4028440"/>
            <a:ext cx="714375" cy="103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" idx="3"/>
            <a:endCxn id="2" idx="3"/>
          </p:cNvCxnSpPr>
          <p:nvPr/>
        </p:nvCxnSpPr>
        <p:spPr>
          <a:xfrm flipV="1">
            <a:off x="10317480" y="3639820"/>
            <a:ext cx="714375" cy="1813560"/>
          </a:xfrm>
          <a:prstGeom prst="bentConnector3">
            <a:avLst>
              <a:gd name="adj1" fmla="val 13333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8507095" y="3251200"/>
            <a:ext cx="113030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成就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>
            <a:off x="9072245" y="4028440"/>
            <a:ext cx="699135" cy="103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nvoke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15820" y="1576070"/>
            <a:ext cx="5936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什么地方用</a:t>
            </a:r>
            <a:r>
              <a:rPr lang="en-US" altLang="zh-CN"/>
              <a:t>Invoke</a:t>
            </a:r>
            <a:r>
              <a:rPr lang="zh-CN" altLang="en-US"/>
              <a:t>，</a:t>
            </a:r>
            <a:r>
              <a:rPr lang="zh-CN" altLang="en-US"/>
              <a:t>相当于回调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分发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83075" y="3673475"/>
            <a:ext cx="2011045" cy="55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r>
              <a:rPr lang="en-US" altLang="zh-CN"/>
              <a:t>otfix L</a:t>
            </a:r>
            <a:r>
              <a:rPr lang="en-US" altLang="zh-CN"/>
              <a:t>oadConfig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956685" y="4950460"/>
            <a:ext cx="1184275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r>
              <a:rPr lang="en-US" altLang="zh-CN"/>
              <a:t>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424805" y="4950460"/>
            <a:ext cx="1184275" cy="47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r>
              <a:rPr lang="en-US" altLang="zh-CN"/>
              <a:t>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470015" y="2498090"/>
            <a:ext cx="158242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HotfixV</a:t>
            </a:r>
            <a:r>
              <a:rPr lang="en-US" altLang="zh-CN"/>
              <a:t>iew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2"/>
            <a:endCxn id="5" idx="0"/>
          </p:cNvCxnSpPr>
          <p:nvPr/>
        </p:nvCxnSpPr>
        <p:spPr>
          <a:xfrm>
            <a:off x="5288915" y="4225290"/>
            <a:ext cx="72834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6017260" y="3018790"/>
            <a:ext cx="1243965" cy="193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2"/>
            <a:endCxn id="3" idx="0"/>
          </p:cNvCxnSpPr>
          <p:nvPr/>
        </p:nvCxnSpPr>
        <p:spPr>
          <a:xfrm flipH="1">
            <a:off x="4549140" y="4225290"/>
            <a:ext cx="73977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Invoke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跟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Publish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区分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7947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Publish</a:t>
            </a:r>
            <a:r>
              <a:rPr lang="zh-CN" altLang="en-US"/>
              <a:t>抛出去不管结果，</a:t>
            </a:r>
            <a:r>
              <a:rPr lang="en-US" altLang="zh-CN">
                <a:sym typeface="+mn-ea"/>
              </a:rPr>
              <a:t>Invoke</a:t>
            </a:r>
            <a:r>
              <a:rPr lang="zh-CN" altLang="en-US">
                <a:sym typeface="+mn-ea"/>
              </a:rPr>
              <a:t>是主动调用（类似函数）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Publish</a:t>
            </a:r>
            <a:r>
              <a:rPr lang="zh-CN" altLang="en-US"/>
              <a:t>区分</a:t>
            </a:r>
            <a:r>
              <a:rPr lang="en-US" altLang="zh-CN"/>
              <a:t>SceneType</a:t>
            </a:r>
            <a:r>
              <a:rPr lang="zh-CN" altLang="en-US"/>
              <a:t>，</a:t>
            </a:r>
            <a:r>
              <a:rPr lang="en-US" altLang="zh-CN"/>
              <a:t>Invoke</a:t>
            </a:r>
            <a:r>
              <a:rPr lang="zh-CN" altLang="en-US"/>
              <a:t>没有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Publish</a:t>
            </a:r>
            <a:r>
              <a:rPr lang="zh-CN" altLang="en-US"/>
              <a:t>没有分发作用，</a:t>
            </a:r>
            <a:r>
              <a:rPr lang="en-US" altLang="zh-CN"/>
              <a:t>Invoke</a:t>
            </a:r>
            <a:r>
              <a:rPr lang="zh-CN" altLang="en-US"/>
              <a:t>带有分发</a:t>
            </a:r>
            <a:r>
              <a:rPr lang="zh-CN" altLang="en-US"/>
              <a:t>作用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Publish1</a:t>
            </a:r>
            <a:r>
              <a:rPr lang="zh-CN" altLang="en-US"/>
              <a:t>对多，</a:t>
            </a:r>
            <a:r>
              <a:rPr lang="en-US" altLang="zh-CN"/>
              <a:t>Invoke1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Publish</a:t>
            </a:r>
            <a:r>
              <a:rPr lang="zh-CN" altLang="en-US">
                <a:sym typeface="+mn-ea"/>
              </a:rPr>
              <a:t>跟</a:t>
            </a:r>
            <a:r>
              <a:rPr lang="en-US" altLang="zh-CN">
                <a:sym typeface="+mn-ea"/>
              </a:rPr>
              <a:t>Invoke</a:t>
            </a:r>
            <a:r>
              <a:rPr lang="zh-CN" altLang="en-US">
                <a:sym typeface="+mn-ea"/>
              </a:rPr>
              <a:t>命名不一样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源码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794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xmind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63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444</cp:revision>
  <dcterms:created xsi:type="dcterms:W3CDTF">2023-03-08T06:17:08Z</dcterms:created>
  <dcterms:modified xsi:type="dcterms:W3CDTF">2023-03-08T06:17:08Z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