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2"/>
  </p:handoutMasterIdLst>
  <p:sldIdLst>
    <p:sldId id="265" r:id="rId5"/>
    <p:sldId id="315" r:id="rId7"/>
    <p:sldId id="316" r:id="rId8"/>
    <p:sldId id="319" r:id="rId9"/>
    <p:sldId id="320" r:id="rId10"/>
    <p:sldId id="32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四节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序列化反序列化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场景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Excel配置文件</a:t>
            </a:r>
            <a:r>
              <a:rPr lang="zh-CN" altLang="en-US"/>
              <a:t>，编辑器配置</a:t>
            </a:r>
            <a:r>
              <a:rPr lang="zh-CN" altLang="en-US"/>
              <a:t>文件，大小跟速度都无所谓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网络消息 大小</a:t>
            </a:r>
            <a:r>
              <a:rPr lang="zh-CN" altLang="en-US"/>
              <a:t>速度很重要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Entity</a:t>
            </a:r>
            <a:r>
              <a:rPr lang="zh-CN" altLang="en-US"/>
              <a:t>对象，很复杂，需要支持继承等</a:t>
            </a:r>
            <a:r>
              <a:rPr lang="zh-CN" altLang="en-US"/>
              <a:t>复杂特性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数据库，</a:t>
            </a:r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命令行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库的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选择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Google Protobuf  </a:t>
            </a:r>
            <a:r>
              <a:rPr lang="zh-CN" altLang="en-US"/>
              <a:t>性能最好，代码生成复杂，容易无</a:t>
            </a:r>
            <a:r>
              <a:rPr lang="en-US" altLang="zh-CN"/>
              <a:t>gc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protobuf-net </a:t>
            </a:r>
            <a:r>
              <a:rPr lang="zh-CN" altLang="en-US">
                <a:sym typeface="+mn-ea"/>
              </a:rPr>
              <a:t>性能</a:t>
            </a:r>
            <a:r>
              <a:rPr lang="zh-CN" altLang="en-US">
                <a:sym typeface="+mn-ea"/>
              </a:rPr>
              <a:t>较好，代码简洁，使用</a:t>
            </a:r>
            <a:r>
              <a:rPr lang="zh-CN" altLang="en-US">
                <a:sym typeface="+mn-ea"/>
              </a:rPr>
              <a:t>最广泛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MessagePack </a:t>
            </a:r>
            <a:r>
              <a:rPr lang="zh-CN" altLang="en-US">
                <a:sym typeface="+mn-ea"/>
              </a:rPr>
              <a:t>性能</a:t>
            </a:r>
            <a:r>
              <a:rPr lang="zh-CN" altLang="en-US">
                <a:sym typeface="+mn-ea"/>
              </a:rPr>
              <a:t>较好，代码简洁，其它语言使用少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Mongo.Bson </a:t>
            </a:r>
            <a:r>
              <a:rPr lang="zh-CN" altLang="en-US">
                <a:sym typeface="+mn-ea"/>
              </a:rPr>
              <a:t>性能较差，功能最强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并且支持</a:t>
            </a:r>
            <a:r>
              <a:rPr lang="en-US" altLang="zh-CN">
                <a:sym typeface="+mn-ea"/>
              </a:rPr>
              <a:t>Json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protobuf-net</a:t>
            </a:r>
            <a:r>
              <a:rPr lang="zh-CN" altLang="en-US">
                <a:sym typeface="+mn-ea"/>
              </a:rPr>
              <a:t>跟</a:t>
            </a:r>
            <a:r>
              <a:rPr lang="en-US" altLang="zh-CN">
                <a:sym typeface="+mn-ea"/>
              </a:rPr>
              <a:t>M</a:t>
            </a:r>
            <a:r>
              <a:rPr lang="en-US" altLang="zh-CN">
                <a:sym typeface="+mn-ea"/>
              </a:rPr>
              <a:t>ongoDB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protobuf-net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67180"/>
            <a:ext cx="5936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示例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继承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struct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Mongo Bson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87991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BsonElement BsonIgnore BsonId BsonIgnoreIfDefault BsonDefaultValue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_t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ConventionRegistry.Register("IgnoreExtraElements", conventionPack, type =&gt; true);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StructBsonSerialize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BsonDictionaryOptions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BsonClassMap.LookupClassMap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标准的</a:t>
            </a:r>
            <a:r>
              <a:rPr lang="en-US" altLang="zh-CN">
                <a:sym typeface="+mn-ea"/>
              </a:rPr>
              <a:t>json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ntity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8799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ISerializeToEntity</a:t>
            </a:r>
            <a:r>
              <a:rPr lang="en-US">
                <a:sym typeface="+mn-ea"/>
              </a:rPr>
              <a:t>  ComponentDB  ChildrenDB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DeserializeSystem ET5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  ET6 </a:t>
            </a:r>
            <a:r>
              <a:rPr lang="en-US" altLang="zh-CN">
                <a:sym typeface="+mn-ea"/>
              </a:rPr>
              <a:t>IsCreated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不用中间结构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62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496</cp:revision>
  <dcterms:created xsi:type="dcterms:W3CDTF">2023-03-09T06:28:15Z</dcterms:created>
  <dcterms:modified xsi:type="dcterms:W3CDTF">2023-03-09T06:28:15Z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