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7"/>
  </p:handoutMasterIdLst>
  <p:sldIdLst>
    <p:sldId id="265" r:id="rId5"/>
    <p:sldId id="322" r:id="rId7"/>
    <p:sldId id="329" r:id="rId8"/>
    <p:sldId id="330" r:id="rId9"/>
    <p:sldId id="327" r:id="rId10"/>
    <p:sldId id="328" r:id="rId11"/>
    <p:sldId id="324" r:id="rId12"/>
    <p:sldId id="323" r:id="rId13"/>
    <p:sldId id="325" r:id="rId14"/>
    <p:sldId id="326" r:id="rId15"/>
    <p:sldId id="331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3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第十五节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Network (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一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NetServices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网络线程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1774825"/>
            <a:ext cx="645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Dictionary&lt;int, AService&gt; services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多线程注意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事项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6640" y="1673225"/>
            <a:ext cx="8795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除了线程队列，一个成员永远只能一个线程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非常清楚每个字段是哪个线程操作的，绝对不能</a:t>
            </a:r>
            <a:r>
              <a:rPr lang="zh-CN" altLang="en-US"/>
              <a:t>出错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NetOperator，跨线程消息</a:t>
            </a:r>
            <a:r>
              <a:rPr lang="zh-CN" altLang="en-US"/>
              <a:t>要注意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网络的基本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知识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2160" y="1672590"/>
            <a:ext cx="61906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socket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IP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</a:t>
            </a:r>
            <a:r>
              <a:rPr lang="en-US" altLang="zh-CN">
                <a:sym typeface="+mn-ea"/>
              </a:rPr>
              <a:t>ort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bind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accept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connect </a:t>
            </a:r>
            <a:r>
              <a:rPr lang="zh-CN" altLang="en-US">
                <a:sym typeface="+mn-ea"/>
              </a:rPr>
              <a:t>阻塞非阻塞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read </a:t>
            </a:r>
            <a:r>
              <a:rPr lang="zh-CN" altLang="en-US">
                <a:sym typeface="+mn-ea"/>
              </a:rPr>
              <a:t>阻塞非阻塞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write </a:t>
            </a:r>
            <a:r>
              <a:rPr lang="zh-CN" altLang="en-US">
                <a:sym typeface="+mn-ea"/>
              </a:rPr>
              <a:t>阻塞非阻塞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需求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6310" y="1804670"/>
            <a:ext cx="6190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一个主线程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一个网络线程（</a:t>
            </a:r>
            <a:r>
              <a:rPr lang="zh-CN" altLang="en-US">
                <a:sym typeface="+mn-ea"/>
              </a:rPr>
              <a:t>利弊）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单进程有多个监听</a:t>
            </a:r>
            <a:r>
              <a:rPr lang="en-US" altLang="zh-CN"/>
              <a:t>(accept)  all in one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序列化跟反序列化在网络线程，减轻主线程</a:t>
            </a:r>
            <a:r>
              <a:rPr lang="zh-CN" altLang="en-US"/>
              <a:t>压力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设计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2160" y="1805305"/>
            <a:ext cx="6190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抽象出</a:t>
            </a:r>
            <a:r>
              <a:rPr lang="en-US" altLang="zh-CN">
                <a:sym typeface="+mn-ea"/>
              </a:rPr>
              <a:t>NetService</a:t>
            </a:r>
            <a:r>
              <a:rPr lang="zh-CN" altLang="en-US">
                <a:sym typeface="+mn-ea"/>
              </a:rPr>
              <a:t>来处理主线程跟网络线程通信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抽象出</a:t>
            </a:r>
            <a:r>
              <a:rPr lang="en-US" altLang="zh-CN">
                <a:sym typeface="+mn-ea"/>
              </a:rPr>
              <a:t>AService</a:t>
            </a:r>
            <a:r>
              <a:rPr lang="zh-CN" altLang="en-US">
                <a:sym typeface="+mn-ea"/>
              </a:rPr>
              <a:t>来处理监听，管理连接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抽象出</a:t>
            </a:r>
            <a:r>
              <a:rPr lang="en-US" altLang="zh-CN">
                <a:sym typeface="+mn-ea"/>
              </a:rPr>
              <a:t>AChannel(</a:t>
            </a:r>
            <a:r>
              <a:rPr lang="zh-CN" altLang="en-US">
                <a:sym typeface="+mn-ea"/>
              </a:rPr>
              <a:t>网络连接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来做消息收发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多个</a:t>
            </a:r>
            <a:r>
              <a:rPr lang="en-US" altLang="zh-CN">
                <a:sym typeface="+mn-ea"/>
              </a:rPr>
              <a:t>AService</a:t>
            </a:r>
            <a:r>
              <a:rPr lang="zh-CN" altLang="en-US">
                <a:sym typeface="+mn-ea"/>
              </a:rPr>
              <a:t>注册到</a:t>
            </a:r>
            <a:r>
              <a:rPr lang="en-US" altLang="zh-CN">
                <a:sym typeface="+mn-ea"/>
              </a:rPr>
              <a:t>NetService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/>
              <a:t>主线程封装</a:t>
            </a:r>
            <a:r>
              <a:rPr lang="en-US" altLang="zh-CN"/>
              <a:t>NetComponent</a:t>
            </a:r>
            <a:r>
              <a:rPr lang="zh-CN" altLang="en-US"/>
              <a:t>处理收到的连接，消息，</a:t>
            </a:r>
            <a:r>
              <a:rPr lang="zh-CN" altLang="en-US"/>
              <a:t>错误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主线程封装</a:t>
            </a:r>
            <a:r>
              <a:rPr lang="en-US" altLang="zh-CN"/>
              <a:t>Session</a:t>
            </a:r>
            <a:r>
              <a:rPr lang="zh-CN" altLang="en-US"/>
              <a:t>做主线程消息发送，以及</a:t>
            </a:r>
            <a:r>
              <a:rPr lang="en-US" altLang="zh-CN"/>
              <a:t>rpc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Xmind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类图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多线程消息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收发全程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980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074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40610" y="228409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0976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8070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50735" y="2788920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42030" y="2570480"/>
            <a:ext cx="350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185660" y="3105150"/>
            <a:ext cx="988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3" idx="3"/>
          </p:cNvCxnSpPr>
          <p:nvPr/>
        </p:nvCxnSpPr>
        <p:spPr>
          <a:xfrm flipH="1">
            <a:off x="3531870" y="3429635"/>
            <a:ext cx="3477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81250" y="3680460"/>
            <a:ext cx="999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9004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1438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8775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网络线程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5985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NetServices线程安全队列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6630" y="1641475"/>
            <a:ext cx="8110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主线程跟网络线程</a:t>
            </a:r>
            <a:r>
              <a:rPr lang="zh-CN" altLang="en-US"/>
              <a:t>通信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主线程</a:t>
            </a:r>
            <a:r>
              <a:rPr lang="en-US" altLang="zh-CN"/>
              <a:t>-&gt;</a:t>
            </a:r>
            <a:r>
              <a:rPr lang="zh-CN" altLang="en-US"/>
              <a:t>网络线程：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创建连接创建</a:t>
            </a:r>
            <a:r>
              <a:rPr lang="en-US" altLang="zh-CN"/>
              <a:t>Channel </a:t>
            </a:r>
            <a:endParaRPr lang="en-US" altLang="zh-CN"/>
          </a:p>
          <a:p>
            <a:r>
              <a:rPr lang="en-US" altLang="zh-CN"/>
              <a:t>	2.</a:t>
            </a:r>
            <a:r>
              <a:rPr lang="zh-CN" altLang="en-US"/>
              <a:t>发送消息给</a:t>
            </a:r>
            <a:r>
              <a:rPr lang="en-US" altLang="zh-CN"/>
              <a:t>Channel</a:t>
            </a:r>
            <a:r>
              <a:rPr lang="zh-CN" altLang="en-US"/>
              <a:t>发送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网络线程</a:t>
            </a:r>
            <a:r>
              <a:rPr lang="en-US" altLang="zh-CN"/>
              <a:t>-&gt;</a:t>
            </a:r>
            <a:r>
              <a:rPr lang="zh-CN" altLang="en-US"/>
              <a:t>主线程</a:t>
            </a:r>
            <a:r>
              <a:rPr lang="en-US" altLang="zh-CN"/>
              <a:t>:  </a:t>
            </a:r>
            <a:endParaRPr lang="en-US" altLang="zh-CN"/>
          </a:p>
          <a:p>
            <a:r>
              <a:rPr lang="en-US" altLang="zh-CN"/>
              <a:t>	1.</a:t>
            </a:r>
            <a:r>
              <a:rPr lang="zh-CN" altLang="en-US"/>
              <a:t>接收连接创建</a:t>
            </a:r>
            <a:r>
              <a:rPr lang="en-US" altLang="zh-CN"/>
              <a:t>Session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接收消息回调主线程</a:t>
            </a:r>
            <a:endParaRPr lang="zh-CN" altLang="en-US"/>
          </a:p>
          <a:p>
            <a:r>
              <a:rPr lang="en-US" altLang="zh-CN"/>
              <a:t>	3.</a:t>
            </a:r>
            <a:r>
              <a:rPr lang="zh-CN" altLang="en-US"/>
              <a:t>网络错误</a:t>
            </a:r>
            <a:r>
              <a:rPr lang="zh-CN" altLang="en-US"/>
              <a:t>回调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NetServices线程安全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队列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1505" y="278765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90970" y="278765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63110" y="2873375"/>
            <a:ext cx="1917700" cy="257810"/>
            <a:chOff x="6961" y="3190"/>
            <a:chExt cx="3020" cy="40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6961" y="3596"/>
              <a:ext cx="3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478" y="3190"/>
              <a:ext cx="201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连接创建</a:t>
              </a:r>
              <a:r>
                <a:rPr lang="en-US" altLang="zh-CN" sz="1000"/>
                <a:t>session</a:t>
              </a:r>
              <a:endParaRPr lang="en-US" altLang="zh-CN" sz="10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83430" y="4276725"/>
            <a:ext cx="1907540" cy="250825"/>
            <a:chOff x="6993" y="5400"/>
            <a:chExt cx="3004" cy="395"/>
          </a:xfrm>
        </p:grpSpPr>
        <p:cxnSp>
          <p:nvCxnSpPr>
            <p:cNvPr id="12" name="直接箭头连接符 11"/>
            <p:cNvCxnSpPr/>
            <p:nvPr/>
          </p:nvCxnSpPr>
          <p:spPr>
            <a:xfrm flipH="1">
              <a:off x="6993" y="5795"/>
              <a:ext cx="3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550" y="5400"/>
              <a:ext cx="210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accept</a:t>
              </a:r>
              <a:endParaRPr lang="en-US" altLang="zh-CN" sz="10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1920" y="3216275"/>
            <a:ext cx="459740" cy="949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43700" y="3131185"/>
            <a:ext cx="459740" cy="1537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网络线程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608830" y="3449955"/>
            <a:ext cx="1917700" cy="257810"/>
            <a:chOff x="6961" y="3190"/>
            <a:chExt cx="3020" cy="406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6961" y="3596"/>
              <a:ext cx="3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78" y="3190"/>
              <a:ext cx="201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发送</a:t>
              </a:r>
              <a:r>
                <a:rPr lang="zh-CN" altLang="en-US" sz="1000"/>
                <a:t>消息</a:t>
              </a:r>
              <a:endParaRPr lang="zh-CN" altLang="en-US" sz="10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68190" y="4842510"/>
            <a:ext cx="1907540" cy="250825"/>
            <a:chOff x="6993" y="5400"/>
            <a:chExt cx="3004" cy="395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6993" y="5795"/>
              <a:ext cx="3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574" y="5400"/>
              <a:ext cx="210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接收消息</a:t>
              </a:r>
              <a:endParaRPr lang="zh-CN" altLang="en-US" sz="1000"/>
            </a:p>
          </p:txBody>
        </p:sp>
      </p:grpSp>
      <p:sp>
        <p:nvSpPr>
          <p:cNvPr id="26" name="矩形 25"/>
          <p:cNvSpPr/>
          <p:nvPr/>
        </p:nvSpPr>
        <p:spPr>
          <a:xfrm>
            <a:off x="2884805" y="1505585"/>
            <a:ext cx="2552700" cy="53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NetworkC</a:t>
            </a:r>
            <a:r>
              <a:rPr lang="en-US" altLang="zh-CN"/>
              <a:t>omponent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84805" y="2181860"/>
            <a:ext cx="2552700" cy="53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697220" y="1475740"/>
            <a:ext cx="2552700" cy="53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</a:t>
            </a:r>
            <a:r>
              <a:rPr lang="en-US" altLang="zh-CN"/>
              <a:t>ervice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697220" y="2152015"/>
            <a:ext cx="2552700" cy="53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</a:t>
            </a:r>
            <a:r>
              <a:rPr lang="en-US" altLang="zh-CN"/>
              <a:t>hannel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4563110" y="5408930"/>
            <a:ext cx="1907540" cy="250825"/>
            <a:chOff x="6993" y="5400"/>
            <a:chExt cx="3004" cy="395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6993" y="5795"/>
              <a:ext cx="3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574" y="5400"/>
              <a:ext cx="210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错误</a:t>
              </a:r>
              <a:r>
                <a:rPr lang="zh-CN" altLang="en-US" sz="1000"/>
                <a:t>处理</a:t>
              </a:r>
              <a:endParaRPr lang="zh-CN" altLang="en-US" sz="100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NetServices主线程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回调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1774825"/>
            <a:ext cx="6457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acceptCallback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readCallback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errorCallback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117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613</cp:revision>
  <dcterms:created xsi:type="dcterms:W3CDTF">2023-03-12T13:34:18Z</dcterms:created>
  <dcterms:modified xsi:type="dcterms:W3CDTF">2023-03-12T13:34:18Z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