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5"/>
  </p:handoutMasterIdLst>
  <p:sldIdLst>
    <p:sldId id="265" r:id="rId5"/>
    <p:sldId id="315" r:id="rId7"/>
    <p:sldId id="316" r:id="rId8"/>
    <p:sldId id="341" r:id="rId9"/>
    <p:sldId id="342" r:id="rId10"/>
    <p:sldId id="345" r:id="rId11"/>
    <p:sldId id="340" r:id="rId12"/>
    <p:sldId id="343" r:id="rId13"/>
    <p:sldId id="34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3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六节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Network (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二</a:t>
            </a:r>
            <a:r>
              <a:rPr 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TCP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特点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有连接</a:t>
            </a:r>
            <a:r>
              <a:rPr lang="en-US" altLang="zh-CN">
                <a:sym typeface="+mn-ea"/>
              </a:rPr>
              <a:t>  syn ack fin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可靠</a:t>
            </a:r>
            <a:r>
              <a:rPr lang="zh-CN" altLang="en-US">
                <a:sym typeface="+mn-ea"/>
              </a:rPr>
              <a:t>有序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滑动窗口</a:t>
            </a:r>
            <a:r>
              <a:rPr lang="en-US" altLang="zh-CN"/>
              <a:t> </a:t>
            </a:r>
            <a:r>
              <a:rPr lang="zh-CN" altLang="en-US"/>
              <a:t>拥塞</a:t>
            </a:r>
            <a:r>
              <a:rPr lang="zh-CN" altLang="en-US"/>
              <a:t>窗口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流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64790" y="4599305"/>
            <a:ext cx="4309110" cy="3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TCP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实现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方式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CPP</a:t>
            </a:r>
            <a:r>
              <a:rPr lang="zh-CN" altLang="en-US">
                <a:sym typeface="+mn-ea"/>
              </a:rPr>
              <a:t>包装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BeginSend EndSend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TcpListener TcpClient NetworkStream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SocketAsyncEventArgs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System.IO.Pipelines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SocketAsyncEventArgs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8195" y="1884045"/>
            <a:ext cx="647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TService L</a:t>
            </a:r>
            <a:r>
              <a:rPr lang="en-US" altLang="zh-CN"/>
              <a:t>isten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068195" y="2626995"/>
            <a:ext cx="647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TChannel Read W</a:t>
            </a:r>
            <a:r>
              <a:rPr lang="en-US" altLang="zh-CN"/>
              <a:t>rite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IOCP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线程，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网络线程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8195" y="1894205"/>
            <a:ext cx="64757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SocketAsyncEventArgs</a:t>
            </a:r>
            <a:r>
              <a:rPr lang="zh-CN" altLang="en-US"/>
              <a:t>的回调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ConcurrentQueue&lt;TArgs&gt;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TArgs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CircularBuffer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3660" y="2141855"/>
            <a:ext cx="643255" cy="178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65575" y="2141855"/>
            <a:ext cx="643255" cy="178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17490" y="2141855"/>
            <a:ext cx="643255" cy="178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69405" y="2141855"/>
            <a:ext cx="643255" cy="178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929130" y="2611755"/>
            <a:ext cx="654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7725" y="2427605"/>
            <a:ext cx="123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</a:t>
            </a:r>
            <a:r>
              <a:rPr lang="en-US" altLang="zh-CN"/>
              <a:t>tI</a:t>
            </a:r>
            <a:r>
              <a:rPr lang="en-US" altLang="zh-CN"/>
              <a:t>ndex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310755" y="2785110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82255" y="2600960"/>
            <a:ext cx="123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/>
              <a:t>astI</a:t>
            </a:r>
            <a:r>
              <a:rPr lang="en-US" altLang="zh-CN"/>
              <a:t>ndex</a:t>
            </a:r>
            <a:endParaRPr lang="en-US" altLang="zh-CN"/>
          </a:p>
        </p:txBody>
      </p:sp>
      <p:cxnSp>
        <p:nvCxnSpPr>
          <p:cNvPr id="13" name="直接连接符 12"/>
          <p:cNvCxnSpPr>
            <a:stCxn id="2" idx="3"/>
            <a:endCxn id="3" idx="1"/>
          </p:cNvCxnSpPr>
          <p:nvPr/>
        </p:nvCxnSpPr>
        <p:spPr>
          <a:xfrm>
            <a:off x="3256915" y="3035300"/>
            <a:ext cx="708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3"/>
            <a:endCxn id="5" idx="1"/>
          </p:cNvCxnSpPr>
          <p:nvPr/>
        </p:nvCxnSpPr>
        <p:spPr>
          <a:xfrm>
            <a:off x="4608830" y="3035300"/>
            <a:ext cx="708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3"/>
            <a:endCxn id="6" idx="1"/>
          </p:cNvCxnSpPr>
          <p:nvPr/>
        </p:nvCxnSpPr>
        <p:spPr>
          <a:xfrm>
            <a:off x="5960745" y="3035300"/>
            <a:ext cx="708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6635" y="44500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消息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格式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5775" y="1803400"/>
            <a:ext cx="1463040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2Byte</a:t>
            </a:r>
            <a:r>
              <a:rPr lang="zh-CN" altLang="en-US"/>
              <a:t>长度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45815" y="1803400"/>
            <a:ext cx="1805940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2Byte O</a:t>
            </a:r>
            <a:r>
              <a:rPr lang="en-US" altLang="zh-CN"/>
              <a:t>pcode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278755" y="1803400"/>
            <a:ext cx="2764155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Message B</a:t>
            </a:r>
            <a:r>
              <a:rPr lang="en-US" altLang="zh-CN"/>
              <a:t>ytes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55775" y="2889250"/>
            <a:ext cx="1463040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4Byte</a:t>
            </a:r>
            <a:r>
              <a:rPr lang="zh-CN" altLang="en-US"/>
              <a:t>长度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78755" y="2889250"/>
            <a:ext cx="1805940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2Byte O</a:t>
            </a:r>
            <a:r>
              <a:rPr lang="en-US" altLang="zh-CN"/>
              <a:t>pcode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211695" y="2889250"/>
            <a:ext cx="2763520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Message B</a:t>
            </a:r>
            <a:r>
              <a:rPr lang="en-US" altLang="zh-CN"/>
              <a:t>ytes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345815" y="2889250"/>
            <a:ext cx="1805940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8Byte A</a:t>
            </a:r>
            <a:r>
              <a:rPr lang="en-US" altLang="zh-CN"/>
              <a:t>ctorId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消息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解析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34235" y="15601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PacketParser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遇到过的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34235" y="1560195"/>
            <a:ext cx="3141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堆栈溢出</a:t>
            </a:r>
            <a:r>
              <a:rPr lang="en-US" altLang="zh-CN"/>
              <a:t>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linux cpu</a:t>
            </a:r>
            <a:r>
              <a:rPr lang="zh-CN" altLang="en-US"/>
              <a:t>占用，不好观察</a:t>
            </a:r>
            <a:r>
              <a:rPr lang="zh-CN" altLang="en-US"/>
              <a:t>性能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宽屏</PresentationFormat>
  <Paragraphs>76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633</cp:revision>
  <dcterms:created xsi:type="dcterms:W3CDTF">2023-03-12T13:34:16Z</dcterms:created>
  <dcterms:modified xsi:type="dcterms:W3CDTF">2023-03-12T13:34:16Z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