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6"/>
  </p:handoutMasterIdLst>
  <p:sldIdLst>
    <p:sldId id="265" r:id="rId5"/>
    <p:sldId id="315" r:id="rId7"/>
    <p:sldId id="361" r:id="rId8"/>
    <p:sldId id="367" r:id="rId9"/>
    <p:sldId id="362" r:id="rId10"/>
    <p:sldId id="363" r:id="rId11"/>
    <p:sldId id="364" r:id="rId12"/>
    <p:sldId id="366" r:id="rId13"/>
    <p:sldId id="365" r:id="rId14"/>
    <p:sldId id="3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2"/>
        <p:guide pos="3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第十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八节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Network (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四</a:t>
            </a:r>
            <a:r>
              <a:rPr 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)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SessionMessageStatistic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sComponent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NetworkComp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onent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1.</a:t>
            </a:r>
            <a:r>
              <a:rPr lang="zh-CN" altLang="en-US">
                <a:sym typeface="+mn-ea"/>
              </a:rPr>
              <a:t>处理收消息，</a:t>
            </a:r>
            <a:r>
              <a:rPr lang="zh-CN" altLang="en-US">
                <a:sym typeface="+mn-ea"/>
              </a:rPr>
              <a:t>接收连接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，错误等</a:t>
            </a:r>
            <a:r>
              <a:rPr lang="zh-CN" altLang="en-US">
                <a:sym typeface="+mn-ea"/>
              </a:rPr>
              <a:t>回调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管理主动的连接跟</a:t>
            </a:r>
            <a:r>
              <a:rPr lang="en-US" altLang="zh-CN">
                <a:sym typeface="+mn-ea"/>
              </a:rPr>
              <a:t>accept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连接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Session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1.</a:t>
            </a:r>
            <a:r>
              <a:rPr lang="zh-CN" altLang="en-US">
                <a:sym typeface="+mn-ea"/>
              </a:rPr>
              <a:t>发消息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en-US" altLang="zh-CN">
                <a:sym typeface="+mn-ea"/>
              </a:rPr>
              <a:t>rpc</a:t>
            </a:r>
            <a:endParaRPr lang="en-US" altLang="zh-CN"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61110" y="4377690"/>
            <a:ext cx="1988185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NetClientComponent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5106670" y="4377690"/>
            <a:ext cx="2058035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NetServerComponent</a:t>
            </a:r>
            <a:endParaRPr lang="en-US" altLang="zh-CN" sz="1200">
              <a:sym typeface="+mn-ea"/>
            </a:endParaRPr>
          </a:p>
          <a:p>
            <a:pPr algn="ctr"/>
            <a:r>
              <a:rPr lang="en-US" altLang="zh-CN" sz="1200"/>
              <a:t>NetInnerComponent</a:t>
            </a:r>
            <a:endParaRPr lang="en-US" altLang="zh-CN" sz="1200"/>
          </a:p>
        </p:txBody>
      </p:sp>
      <p:sp>
        <p:nvSpPr>
          <p:cNvPr id="6" name="圆角矩形 5"/>
          <p:cNvSpPr/>
          <p:nvPr/>
        </p:nvSpPr>
        <p:spPr>
          <a:xfrm>
            <a:off x="8952230" y="4377690"/>
            <a:ext cx="1988185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NetInnerComponent</a:t>
            </a:r>
            <a:endParaRPr lang="en-US" altLang="zh-CN" sz="12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249295" y="4508500"/>
            <a:ext cx="1857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165340" y="4548505"/>
            <a:ext cx="17964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7124700" y="5618480"/>
            <a:ext cx="1847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218815" y="4609465"/>
            <a:ext cx="1887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93795" y="4140200"/>
            <a:ext cx="95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569200" y="4180205"/>
            <a:ext cx="95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620000" y="5250180"/>
            <a:ext cx="95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819775" y="4508500"/>
            <a:ext cx="63182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844675" y="4508500"/>
            <a:ext cx="73977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629775" y="4508500"/>
            <a:ext cx="63246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map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X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mind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OpcodeTypeComponent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1. </a:t>
            </a:r>
            <a:r>
              <a:rPr lang="zh-CN" altLang="en-US">
                <a:sym typeface="+mn-ea"/>
              </a:rPr>
              <a:t>记录外网</a:t>
            </a:r>
            <a:r>
              <a:rPr lang="zh-CN" altLang="en-US">
                <a:sym typeface="+mn-ea"/>
              </a:rPr>
              <a:t>消息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记录</a:t>
            </a:r>
            <a:r>
              <a:rPr lang="en-US" altLang="zh-CN">
                <a:sym typeface="+mn-ea"/>
              </a:rPr>
              <a:t>Request</a:t>
            </a:r>
            <a:r>
              <a:rPr lang="zh-CN" altLang="en-US">
                <a:sym typeface="+mn-ea"/>
              </a:rPr>
              <a:t>跟</a:t>
            </a:r>
            <a:r>
              <a:rPr lang="en-US" altLang="zh-CN">
                <a:sym typeface="+mn-ea"/>
              </a:rPr>
              <a:t>Response</a:t>
            </a:r>
            <a:r>
              <a:rPr lang="zh-CN" altLang="en-US">
                <a:sym typeface="+mn-ea"/>
              </a:rPr>
              <a:t>配对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MessageDispatcherComponent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消息</a:t>
            </a:r>
            <a:r>
              <a:rPr lang="zh-CN" altLang="en-US">
                <a:sym typeface="+mn-ea"/>
              </a:rPr>
              <a:t>分发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SessionAcceptTimeoutComponent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P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ingComponent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SessionIdleCheckerComponent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5660" y="1576070"/>
            <a:ext cx="593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演示</Application>
  <PresentationFormat>宽屏</PresentationFormat>
  <Paragraphs>55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Calibri</vt:lpstr>
      <vt:lpstr>Helvetica Neue</vt:lpstr>
      <vt:lpstr>微软雅黑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732</cp:revision>
  <dcterms:created xsi:type="dcterms:W3CDTF">2023-03-14T05:39:28Z</dcterms:created>
  <dcterms:modified xsi:type="dcterms:W3CDTF">2023-03-14T05:39:28Z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B3909660155E94DCF8E5D8636CB31FB9</vt:lpwstr>
  </property>
</Properties>
</file>