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6"/>
  </p:handoutMasterIdLst>
  <p:sldIdLst>
    <p:sldId id="265" r:id="rId5"/>
    <p:sldId id="315" r:id="rId7"/>
    <p:sldId id="361" r:id="rId8"/>
    <p:sldId id="381" r:id="rId9"/>
    <p:sldId id="383" r:id="rId10"/>
    <p:sldId id="386" r:id="rId11"/>
    <p:sldId id="385" r:id="rId12"/>
    <p:sldId id="389" r:id="rId13"/>
    <p:sldId id="388" r:id="rId14"/>
    <p:sldId id="38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6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第二十节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A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ctor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两条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ession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5690" y="2100580"/>
            <a:ext cx="796290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85690" y="4004310"/>
            <a:ext cx="796290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094605" y="2713990"/>
            <a:ext cx="0" cy="130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03545" y="2734310"/>
            <a:ext cx="0" cy="12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Why Actor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1700" y="2105660"/>
            <a:ext cx="774065" cy="283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75680" y="2105660"/>
            <a:ext cx="774065" cy="283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75835" y="4029075"/>
            <a:ext cx="77406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2" idx="3"/>
            <a:endCxn id="5" idx="1"/>
          </p:cNvCxnSpPr>
          <p:nvPr/>
        </p:nvCxnSpPr>
        <p:spPr>
          <a:xfrm>
            <a:off x="4215765" y="3524250"/>
            <a:ext cx="56007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1"/>
            <a:endCxn id="5" idx="3"/>
          </p:cNvCxnSpPr>
          <p:nvPr/>
        </p:nvCxnSpPr>
        <p:spPr>
          <a:xfrm flipH="1">
            <a:off x="5549900" y="3524250"/>
            <a:ext cx="52578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Why Actor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9815" y="2105660"/>
            <a:ext cx="774065" cy="2837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75680" y="2105660"/>
            <a:ext cx="774065" cy="2837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99815" y="2854960"/>
            <a:ext cx="77406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227195" y="2203450"/>
            <a:ext cx="1837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075680" y="2854960"/>
            <a:ext cx="77406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227195" y="2295525"/>
            <a:ext cx="1837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89780" y="1795145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r>
              <a:rPr lang="zh-CN" altLang="en-US"/>
              <a:t>通道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Why Actor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8110" y="4787900"/>
            <a:ext cx="269875" cy="1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68060" y="4787900"/>
            <a:ext cx="269875" cy="137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09925" y="2243455"/>
            <a:ext cx="743585" cy="137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2000" y="4788535"/>
            <a:ext cx="269875" cy="1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20030" y="4788535"/>
            <a:ext cx="269875" cy="1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86585" y="4479290"/>
            <a:ext cx="7136765" cy="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228975" y="3112135"/>
            <a:ext cx="683260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</a:t>
            </a:r>
            <a:r>
              <a:rPr lang="en-US" altLang="zh-CN"/>
              <a:t>a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4319905" y="2243455"/>
            <a:ext cx="683895" cy="1374775"/>
            <a:chOff x="6803" y="3533"/>
            <a:chExt cx="1077" cy="2165"/>
          </a:xfrm>
        </p:grpSpPr>
        <p:sp>
          <p:nvSpPr>
            <p:cNvPr id="7" name="矩形 6"/>
            <p:cNvSpPr/>
            <p:nvPr/>
          </p:nvSpPr>
          <p:spPr>
            <a:xfrm>
              <a:off x="6803" y="3533"/>
              <a:ext cx="1077" cy="2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803" y="4926"/>
              <a:ext cx="1076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</a:t>
              </a:r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70195" y="2254885"/>
            <a:ext cx="683895" cy="1374775"/>
            <a:chOff x="6803" y="3533"/>
            <a:chExt cx="1077" cy="2165"/>
          </a:xfrm>
        </p:grpSpPr>
        <p:sp>
          <p:nvSpPr>
            <p:cNvPr id="22" name="矩形 21"/>
            <p:cNvSpPr/>
            <p:nvPr/>
          </p:nvSpPr>
          <p:spPr>
            <a:xfrm>
              <a:off x="6803" y="3533"/>
              <a:ext cx="1077" cy="2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803" y="4883"/>
              <a:ext cx="1076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c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0485" y="2266315"/>
            <a:ext cx="683895" cy="1374775"/>
            <a:chOff x="6803" y="3533"/>
            <a:chExt cx="1077" cy="2165"/>
          </a:xfrm>
        </p:grpSpPr>
        <p:sp>
          <p:nvSpPr>
            <p:cNvPr id="25" name="矩形 24"/>
            <p:cNvSpPr/>
            <p:nvPr/>
          </p:nvSpPr>
          <p:spPr>
            <a:xfrm>
              <a:off x="6803" y="3533"/>
              <a:ext cx="1077" cy="2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803" y="4865"/>
              <a:ext cx="1076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d</a:t>
              </a:r>
              <a:endParaRPr lang="en-US" altLang="zh-CN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816090" y="52819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70140" y="2783205"/>
            <a:ext cx="176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虚拟进程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185160" y="2243455"/>
            <a:ext cx="76898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processId</a:t>
            </a:r>
            <a:endParaRPr lang="en-US" altLang="zh-CN" sz="900"/>
          </a:p>
        </p:txBody>
      </p:sp>
      <p:sp>
        <p:nvSpPr>
          <p:cNvPr id="33" name="圆角矩形 32"/>
          <p:cNvSpPr/>
          <p:nvPr/>
        </p:nvSpPr>
        <p:spPr>
          <a:xfrm>
            <a:off x="3228340" y="4048125"/>
            <a:ext cx="387667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</a:t>
            </a:r>
            <a:r>
              <a:rPr lang="zh-CN" altLang="en-US"/>
              <a:t>通道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277995" y="2247900"/>
            <a:ext cx="76898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processId</a:t>
            </a:r>
            <a:endParaRPr lang="en-US" altLang="zh-CN" sz="900"/>
          </a:p>
        </p:txBody>
      </p:sp>
      <p:sp>
        <p:nvSpPr>
          <p:cNvPr id="35" name="圆角矩形 34"/>
          <p:cNvSpPr/>
          <p:nvPr/>
        </p:nvSpPr>
        <p:spPr>
          <a:xfrm>
            <a:off x="5334000" y="2266315"/>
            <a:ext cx="76898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processId</a:t>
            </a:r>
            <a:endParaRPr lang="en-US" altLang="zh-CN" sz="900"/>
          </a:p>
        </p:txBody>
      </p:sp>
      <p:sp>
        <p:nvSpPr>
          <p:cNvPr id="36" name="圆角矩形 35"/>
          <p:cNvSpPr/>
          <p:nvPr/>
        </p:nvSpPr>
        <p:spPr>
          <a:xfrm>
            <a:off x="6375400" y="2266315"/>
            <a:ext cx="76898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processId</a:t>
            </a:r>
            <a:endParaRPr lang="en-US" altLang="zh-CN" sz="9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 Actor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460625" y="2740660"/>
            <a:ext cx="1281430" cy="1121410"/>
            <a:chOff x="3403" y="4188"/>
            <a:chExt cx="2018" cy="1766"/>
          </a:xfrm>
        </p:grpSpPr>
        <p:sp>
          <p:nvSpPr>
            <p:cNvPr id="5" name="矩形 4"/>
            <p:cNvSpPr/>
            <p:nvPr/>
          </p:nvSpPr>
          <p:spPr>
            <a:xfrm>
              <a:off x="3403" y="4188"/>
              <a:ext cx="2018" cy="17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403" y="5366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403" y="4777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403" y="4188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79010" y="2740660"/>
            <a:ext cx="1281430" cy="1121410"/>
            <a:chOff x="3403" y="4188"/>
            <a:chExt cx="2018" cy="1766"/>
          </a:xfrm>
        </p:grpSpPr>
        <p:sp>
          <p:nvSpPr>
            <p:cNvPr id="49" name="矩形 48"/>
            <p:cNvSpPr/>
            <p:nvPr/>
          </p:nvSpPr>
          <p:spPr>
            <a:xfrm>
              <a:off x="3403" y="4188"/>
              <a:ext cx="2018" cy="17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403" y="5366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403" y="4777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403" y="4188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97395" y="2740660"/>
            <a:ext cx="1281430" cy="1121410"/>
            <a:chOff x="3403" y="4188"/>
            <a:chExt cx="2018" cy="1766"/>
          </a:xfrm>
        </p:grpSpPr>
        <p:sp>
          <p:nvSpPr>
            <p:cNvPr id="54" name="矩形 53"/>
            <p:cNvSpPr/>
            <p:nvPr/>
          </p:nvSpPr>
          <p:spPr>
            <a:xfrm>
              <a:off x="3403" y="4188"/>
              <a:ext cx="2018" cy="17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403" y="5366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403" y="4777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403" y="4188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r>
                <a:rPr lang="en-US" altLang="zh-CN"/>
                <a:t>ntity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 Actor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616575" y="2842895"/>
            <a:ext cx="1281430" cy="1121410"/>
            <a:chOff x="3403" y="4188"/>
            <a:chExt cx="2018" cy="1766"/>
          </a:xfrm>
        </p:grpSpPr>
        <p:sp>
          <p:nvSpPr>
            <p:cNvPr id="5" name="矩形 4"/>
            <p:cNvSpPr/>
            <p:nvPr/>
          </p:nvSpPr>
          <p:spPr>
            <a:xfrm>
              <a:off x="3403" y="4188"/>
              <a:ext cx="2018" cy="17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403" y="5366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Player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403" y="4777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Session</a:t>
              </a:r>
              <a:endParaRPr lang="en-US" altLang="zh-CN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403" y="4188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797810" y="1939290"/>
            <a:ext cx="1281430" cy="1121410"/>
            <a:chOff x="3403" y="4188"/>
            <a:chExt cx="2018" cy="1766"/>
          </a:xfrm>
        </p:grpSpPr>
        <p:sp>
          <p:nvSpPr>
            <p:cNvPr id="54" name="矩形 53"/>
            <p:cNvSpPr/>
            <p:nvPr/>
          </p:nvSpPr>
          <p:spPr>
            <a:xfrm>
              <a:off x="3403" y="4188"/>
              <a:ext cx="2018" cy="17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403" y="5366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403" y="4777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r>
                <a:rPr lang="en-US" altLang="zh-CN"/>
                <a:t>eam</a:t>
              </a:r>
              <a:endParaRPr lang="en-US" altLang="zh-CN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403" y="4188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TeamScene</a:t>
              </a:r>
              <a:endParaRPr lang="en-US" altLang="zh-CN" sz="1400"/>
            </a:p>
          </p:txBody>
        </p:sp>
      </p:grpSp>
      <p:cxnSp>
        <p:nvCxnSpPr>
          <p:cNvPr id="2" name="直接箭头连接符 1"/>
          <p:cNvCxnSpPr>
            <a:endCxn id="57" idx="3"/>
          </p:cNvCxnSpPr>
          <p:nvPr/>
        </p:nvCxnSpPr>
        <p:spPr>
          <a:xfrm flipH="1" flipV="1">
            <a:off x="4079240" y="2126615"/>
            <a:ext cx="1537335" cy="127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063365" y="2295525"/>
            <a:ext cx="1541780" cy="12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419725" y="4744720"/>
            <a:ext cx="1675130" cy="684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7754620" y="984250"/>
            <a:ext cx="1281430" cy="1121410"/>
            <a:chOff x="3403" y="4188"/>
            <a:chExt cx="2018" cy="1766"/>
          </a:xfrm>
        </p:grpSpPr>
        <p:sp>
          <p:nvSpPr>
            <p:cNvPr id="9" name="矩形 8"/>
            <p:cNvSpPr/>
            <p:nvPr/>
          </p:nvSpPr>
          <p:spPr>
            <a:xfrm>
              <a:off x="3403" y="4188"/>
              <a:ext cx="2018" cy="17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03" y="5366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403" y="4777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Unit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403" y="4188"/>
              <a:ext cx="2018" cy="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MapScene</a:t>
              </a:r>
              <a:endParaRPr lang="en-US" altLang="zh-CN" sz="1400"/>
            </a:p>
          </p:txBody>
        </p:sp>
      </p:grpSp>
      <p:cxnSp>
        <p:nvCxnSpPr>
          <p:cNvPr id="13" name="直接箭头连接符 12"/>
          <p:cNvCxnSpPr>
            <a:stCxn id="11" idx="1"/>
            <a:endCxn id="57" idx="3"/>
          </p:cNvCxnSpPr>
          <p:nvPr/>
        </p:nvCxnSpPr>
        <p:spPr>
          <a:xfrm flipH="1">
            <a:off x="4079240" y="1545590"/>
            <a:ext cx="367538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 Actor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115" y="1764030"/>
            <a:ext cx="45878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InstanceI</a:t>
            </a: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StartSceneConfig Scene</a:t>
            </a:r>
            <a:r>
              <a:rPr lang="zh-CN" altLang="en-US"/>
              <a:t>的</a:t>
            </a:r>
            <a:r>
              <a:rPr lang="en-US" altLang="zh-CN"/>
              <a:t>InstanceI</a:t>
            </a:r>
            <a:r>
              <a:rPr lang="en-US" altLang="zh-CN"/>
              <a:t>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服务器</a:t>
            </a:r>
            <a:r>
              <a:rPr lang="zh-CN" altLang="en-US"/>
              <a:t>所有内部消息发送，</a:t>
            </a:r>
            <a:r>
              <a:rPr lang="en-US" altLang="zh-CN"/>
              <a:t>gate</a:t>
            </a:r>
            <a:r>
              <a:rPr lang="zh-CN" altLang="en-US"/>
              <a:t>转发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MailboxComponent </a:t>
            </a:r>
            <a:r>
              <a:rPr lang="zh-CN" altLang="en-US">
                <a:sym typeface="+mn-ea"/>
              </a:rPr>
              <a:t>三种</a:t>
            </a:r>
            <a:r>
              <a:rPr lang="en-US" altLang="zh-CN">
                <a:sym typeface="+mn-ea"/>
              </a:rPr>
              <a:t>MailboxType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Actor</a:t>
            </a:r>
            <a:r>
              <a:rPr lang="zh-CN" altLang="en-US"/>
              <a:t>死锁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Actor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死锁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29890" y="2152015"/>
            <a:ext cx="1623695" cy="19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75780" y="2152015"/>
            <a:ext cx="1623695" cy="19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571365" y="2591435"/>
            <a:ext cx="228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553585" y="2683510"/>
            <a:ext cx="2297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73905" y="3657600"/>
            <a:ext cx="228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553585" y="3556000"/>
            <a:ext cx="2297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97555" y="2724150"/>
            <a:ext cx="918845" cy="510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unit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228205" y="2724150"/>
            <a:ext cx="918845" cy="510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unit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源码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115" y="1764030"/>
            <a:ext cx="45878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ActorMessageSenderComponent</a:t>
            </a:r>
            <a:endParaRPr 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ActorMessageDispatcherComponent</a:t>
            </a:r>
            <a:endParaRPr 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MailboxComponent</a:t>
            </a:r>
            <a:endParaRPr 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AMActorHandler</a:t>
            </a:r>
            <a:r>
              <a:rPr lang="en-US">
                <a:sym typeface="+mn-ea"/>
              </a:rPr>
              <a:t>  AMActorRpcHandler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为什么用两条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？</a:t>
            </a:r>
            <a:endParaRPr lang="en-US">
              <a:sym typeface="+mn-ea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130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857</cp:revision>
  <dcterms:created xsi:type="dcterms:W3CDTF">2023-03-16T08:36:37Z</dcterms:created>
  <dcterms:modified xsi:type="dcterms:W3CDTF">2023-03-16T08:36:37Z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