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3"/>
    <p:sldMasterId id="2147483678" r:id="rId4"/>
  </p:sldMasterIdLst>
  <p:notesMasterIdLst>
    <p:notesMasterId r:id="rId6"/>
  </p:notesMasterIdLst>
  <p:handoutMasterIdLst>
    <p:handoutMasterId r:id="rId19"/>
  </p:handoutMasterIdLst>
  <p:sldIdLst>
    <p:sldId id="265" r:id="rId5"/>
    <p:sldId id="315" r:id="rId7"/>
    <p:sldId id="402" r:id="rId8"/>
    <p:sldId id="393" r:id="rId9"/>
    <p:sldId id="400" r:id="rId10"/>
    <p:sldId id="403" r:id="rId11"/>
    <p:sldId id="394" r:id="rId12"/>
    <p:sldId id="404" r:id="rId13"/>
    <p:sldId id="408" r:id="rId14"/>
    <p:sldId id="406" r:id="rId15"/>
    <p:sldId id="407" r:id="rId16"/>
    <p:sldId id="395" r:id="rId17"/>
    <p:sldId id="409" r:id="rId18"/>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 id="1" name="幸全" initials="幸全" lastIdx="1" clrIdx="0"/>
  <p:cmAuthor id="2" name="作者" initials="A" lastIdx="0" clrIdx="1"/>
  <p:cmAuthor id="4" name="tanghai" initials="t" lastIdx="1"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80" autoAdjust="0"/>
    <p:restoredTop sz="86374"/>
  </p:normalViewPr>
  <p:slideViewPr>
    <p:cSldViewPr snapToGrid="0" showGuides="1">
      <p:cViewPr varScale="1">
        <p:scale>
          <a:sx n="127" d="100"/>
          <a:sy n="127" d="100"/>
        </p:scale>
        <p:origin x="1952" y="184"/>
      </p:cViewPr>
      <p:guideLst>
        <p:guide orient="horz" pos="2227"/>
        <p:guide pos="3840"/>
      </p:guideLst>
    </p:cSldViewPr>
  </p:slideViewPr>
  <p:outlineViewPr>
    <p:cViewPr>
      <p:scale>
        <a:sx n="33" d="100"/>
        <a:sy n="33" d="100"/>
      </p:scale>
      <p:origin x="0" y="0"/>
    </p:cViewPr>
  </p:outlin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3" Type="http://schemas.openxmlformats.org/officeDocument/2006/relationships/commentAuthors" Target="commentAuthors.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handoutMaster" Target="handoutMasters/handoutMaster1.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tags" Target="../tags/tag1.xml"/><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6" Type="http://schemas.openxmlformats.org/officeDocument/2006/relationships/tags" Target="../tags/tag11.xml"/><Relationship Id="rId5" Type="http://schemas.openxmlformats.org/officeDocument/2006/relationships/tags" Target="../tags/tag10.xml"/><Relationship Id="rId4" Type="http://schemas.openxmlformats.org/officeDocument/2006/relationships/tags" Target="../tags/tag9.xml"/><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tags" Target="../tags/tag14.xml"/><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7" Type="http://schemas.openxmlformats.org/officeDocument/2006/relationships/tags" Target="../tags/tag22.xml"/><Relationship Id="rId6" Type="http://schemas.openxmlformats.org/officeDocument/2006/relationships/tags" Target="../tags/tag21.xml"/><Relationship Id="rId5" Type="http://schemas.openxmlformats.org/officeDocument/2006/relationships/tags" Target="../tags/tag20.xml"/><Relationship Id="rId4" Type="http://schemas.openxmlformats.org/officeDocument/2006/relationships/tags" Target="../tags/tag19.xml"/><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30.xml"/><Relationship Id="rId8" Type="http://schemas.openxmlformats.org/officeDocument/2006/relationships/tags" Target="../tags/tag29.xml"/><Relationship Id="rId7" Type="http://schemas.openxmlformats.org/officeDocument/2006/relationships/tags" Target="../tags/tag28.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4" Type="http://schemas.openxmlformats.org/officeDocument/2006/relationships/tags" Target="../tags/tag37.xml"/><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7" Type="http://schemas.openxmlformats.org/officeDocument/2006/relationships/tags" Target="../tags/tag43.xml"/><Relationship Id="rId6" Type="http://schemas.openxmlformats.org/officeDocument/2006/relationships/tags" Target="../tags/tag42.xml"/><Relationship Id="rId5" Type="http://schemas.openxmlformats.org/officeDocument/2006/relationships/tags" Target="../tags/tag41.xml"/><Relationship Id="rId4" Type="http://schemas.openxmlformats.org/officeDocument/2006/relationships/tags" Target="../tags/tag40.xml"/><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5" Type="http://schemas.openxmlformats.org/officeDocument/2006/relationships/tags" Target="../tags/tag52.xml"/><Relationship Id="rId4" Type="http://schemas.openxmlformats.org/officeDocument/2006/relationships/tags" Target="../tags/tag51.xml"/><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5" Type="http://schemas.openxmlformats.org/officeDocument/2006/relationships/tags" Target="../tags/tag56.xml"/><Relationship Id="rId4" Type="http://schemas.openxmlformats.org/officeDocument/2006/relationships/tags" Target="../tags/tag55.xml"/><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5" Type="http://schemas.openxmlformats.org/officeDocument/2006/relationships/tags" Target="../tags/tag60.xml"/><Relationship Id="rId4" Type="http://schemas.openxmlformats.org/officeDocument/2006/relationships/tags" Target="../tags/tag59.xml"/><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7" Type="http://schemas.openxmlformats.org/officeDocument/2006/relationships/tags" Target="../tags/tag66.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tags" Target="../tags/tag63.xml"/><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73.xml"/><Relationship Id="rId7" Type="http://schemas.openxmlformats.org/officeDocument/2006/relationships/tags" Target="../tags/tag72.xml"/><Relationship Id="rId6" Type="http://schemas.openxmlformats.org/officeDocument/2006/relationships/tags" Target="../tags/tag71.xml"/><Relationship Id="rId5" Type="http://schemas.openxmlformats.org/officeDocument/2006/relationships/tags" Target="../tags/tag70.xml"/><Relationship Id="rId4" Type="http://schemas.openxmlformats.org/officeDocument/2006/relationships/tags" Target="../tags/tag69.xml"/><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80.xml"/><Relationship Id="rId7" Type="http://schemas.openxmlformats.org/officeDocument/2006/relationships/tags" Target="../tags/tag79.xml"/><Relationship Id="rId6" Type="http://schemas.openxmlformats.org/officeDocument/2006/relationships/tags" Target="../tags/tag78.xml"/><Relationship Id="rId5" Type="http://schemas.openxmlformats.org/officeDocument/2006/relationships/tags" Target="../tags/tag77.xml"/><Relationship Id="rId4" Type="http://schemas.openxmlformats.org/officeDocument/2006/relationships/tags" Target="../tags/tag76.xml"/><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87.xml"/><Relationship Id="rId7" Type="http://schemas.openxmlformats.org/officeDocument/2006/relationships/tags" Target="../tags/tag86.xml"/><Relationship Id="rId6" Type="http://schemas.openxmlformats.org/officeDocument/2006/relationships/tags" Target="../tags/tag85.xml"/><Relationship Id="rId5" Type="http://schemas.openxmlformats.org/officeDocument/2006/relationships/tags" Target="../tags/tag84.xml"/><Relationship Id="rId4" Type="http://schemas.openxmlformats.org/officeDocument/2006/relationships/tags" Target="../tags/tag83.xml"/><Relationship Id="rId3" Type="http://schemas.openxmlformats.org/officeDocument/2006/relationships/tags" Target="../tags/tag82.xml"/><Relationship Id="rId2" Type="http://schemas.openxmlformats.org/officeDocument/2006/relationships/tags" Target="../tags/tag81.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95.xml"/><Relationship Id="rId8" Type="http://schemas.openxmlformats.org/officeDocument/2006/relationships/tags" Target="../tags/tag94.xml"/><Relationship Id="rId7" Type="http://schemas.openxmlformats.org/officeDocument/2006/relationships/tags" Target="../tags/tag93.xml"/><Relationship Id="rId6" Type="http://schemas.openxmlformats.org/officeDocument/2006/relationships/tags" Target="../tags/tag92.xml"/><Relationship Id="rId5" Type="http://schemas.openxmlformats.org/officeDocument/2006/relationships/tags" Target="../tags/tag91.xml"/><Relationship Id="rId4" Type="http://schemas.openxmlformats.org/officeDocument/2006/relationships/tags" Target="../tags/tag90.xml"/><Relationship Id="rId3" Type="http://schemas.openxmlformats.org/officeDocument/2006/relationships/tags" Target="../tags/tag89.xml"/><Relationship Id="rId2" Type="http://schemas.openxmlformats.org/officeDocument/2006/relationships/tags" Target="../tags/tag88.xml"/><Relationship Id="rId10" Type="http://schemas.openxmlformats.org/officeDocument/2006/relationships/tags" Target="../tags/tag96.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7" Type="http://schemas.openxmlformats.org/officeDocument/2006/relationships/tags" Target="../tags/tag102.xml"/><Relationship Id="rId6" Type="http://schemas.openxmlformats.org/officeDocument/2006/relationships/tags" Target="../tags/tag101.xml"/><Relationship Id="rId5" Type="http://schemas.openxmlformats.org/officeDocument/2006/relationships/tags" Target="../tags/tag100.xml"/><Relationship Id="rId4" Type="http://schemas.openxmlformats.org/officeDocument/2006/relationships/tags" Target="../tags/tag99.xml"/><Relationship Id="rId3" Type="http://schemas.openxmlformats.org/officeDocument/2006/relationships/tags" Target="../tags/tag98.xml"/><Relationship Id="rId2" Type="http://schemas.openxmlformats.org/officeDocument/2006/relationships/tags" Target="../tags/tag97.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8" Type="http://schemas.openxmlformats.org/officeDocument/2006/relationships/tags" Target="../tags/tag116.xml"/><Relationship Id="rId7" Type="http://schemas.openxmlformats.org/officeDocument/2006/relationships/tags" Target="../tags/tag115.xml"/><Relationship Id="rId6" Type="http://schemas.openxmlformats.org/officeDocument/2006/relationships/tags" Target="../tags/tag114.xml"/><Relationship Id="rId5" Type="http://schemas.openxmlformats.org/officeDocument/2006/relationships/tags" Target="../tags/tag113.xml"/><Relationship Id="rId4" Type="http://schemas.openxmlformats.org/officeDocument/2006/relationships/tags" Target="../tags/tag112.xml"/><Relationship Id="rId3" Type="http://schemas.openxmlformats.org/officeDocument/2006/relationships/tags" Target="../tags/tag111.xml"/><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9" Type="http://schemas.openxmlformats.org/officeDocument/2006/relationships/tags" Target="../tags/tag123.xml"/><Relationship Id="rId8" Type="http://schemas.openxmlformats.org/officeDocument/2006/relationships/tags" Target="../tags/tag122.xml"/><Relationship Id="rId7" Type="http://schemas.openxmlformats.org/officeDocument/2006/relationships/tags" Target="../tags/tag121.xml"/><Relationship Id="rId6" Type="http://schemas.openxmlformats.org/officeDocument/2006/relationships/tags" Target="../tags/tag120.xml"/><Relationship Id="rId5" Type="http://schemas.openxmlformats.org/officeDocument/2006/relationships/tags" Target="../tags/tag119.xml"/><Relationship Id="rId4" Type="http://schemas.openxmlformats.org/officeDocument/2006/relationships/tags" Target="../tags/tag118.xml"/><Relationship Id="rId3" Type="http://schemas.openxmlformats.org/officeDocument/2006/relationships/image" Target="../media/image3.jpeg"/><Relationship Id="rId2" Type="http://schemas.openxmlformats.org/officeDocument/2006/relationships/tags" Target="../tags/tag117.xm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8" Type="http://schemas.openxmlformats.org/officeDocument/2006/relationships/tags" Target="../tags/tag129.xml"/><Relationship Id="rId7" Type="http://schemas.openxmlformats.org/officeDocument/2006/relationships/tags" Target="../tags/tag128.xml"/><Relationship Id="rId6" Type="http://schemas.openxmlformats.org/officeDocument/2006/relationships/tags" Target="../tags/tag127.xml"/><Relationship Id="rId5" Type="http://schemas.openxmlformats.org/officeDocument/2006/relationships/tags" Target="../tags/tag126.xml"/><Relationship Id="rId4" Type="http://schemas.openxmlformats.org/officeDocument/2006/relationships/tags" Target="../tags/tag125.xml"/><Relationship Id="rId3" Type="http://schemas.openxmlformats.org/officeDocument/2006/relationships/tags" Target="../tags/tag124.xml"/><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9" Type="http://schemas.openxmlformats.org/officeDocument/2006/relationships/tags" Target="../tags/tag136.xml"/><Relationship Id="rId8" Type="http://schemas.openxmlformats.org/officeDocument/2006/relationships/tags" Target="../tags/tag135.xml"/><Relationship Id="rId7" Type="http://schemas.openxmlformats.org/officeDocument/2006/relationships/tags" Target="../tags/tag134.xml"/><Relationship Id="rId6" Type="http://schemas.openxmlformats.org/officeDocument/2006/relationships/tags" Target="../tags/tag133.xml"/><Relationship Id="rId5" Type="http://schemas.openxmlformats.org/officeDocument/2006/relationships/tags" Target="../tags/tag132.xml"/><Relationship Id="rId4" Type="http://schemas.openxmlformats.org/officeDocument/2006/relationships/tags" Target="../tags/tag131.xml"/><Relationship Id="rId3" Type="http://schemas.openxmlformats.org/officeDocument/2006/relationships/image" Target="../media/image3.jpeg"/><Relationship Id="rId2" Type="http://schemas.openxmlformats.org/officeDocument/2006/relationships/tags" Target="../tags/tag130.xml"/><Relationship Id="rId10" Type="http://schemas.openxmlformats.org/officeDocument/2006/relationships/tags" Target="../tags/tag137.xml"/><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9" Type="http://schemas.openxmlformats.org/officeDocument/2006/relationships/tags" Target="../tags/tag144.xml"/><Relationship Id="rId8" Type="http://schemas.openxmlformats.org/officeDocument/2006/relationships/tags" Target="../tags/tag143.xml"/><Relationship Id="rId7" Type="http://schemas.openxmlformats.org/officeDocument/2006/relationships/tags" Target="../tags/tag142.xml"/><Relationship Id="rId6" Type="http://schemas.openxmlformats.org/officeDocument/2006/relationships/tags" Target="../tags/tag141.xml"/><Relationship Id="rId5" Type="http://schemas.openxmlformats.org/officeDocument/2006/relationships/tags" Target="../tags/tag140.xml"/><Relationship Id="rId4" Type="http://schemas.openxmlformats.org/officeDocument/2006/relationships/tags" Target="../tags/tag139.xml"/><Relationship Id="rId3" Type="http://schemas.openxmlformats.org/officeDocument/2006/relationships/image" Target="../media/image3.jpeg"/><Relationship Id="rId2" Type="http://schemas.openxmlformats.org/officeDocument/2006/relationships/tags" Target="../tags/tag138.xml"/><Relationship Id="rId12" Type="http://schemas.openxmlformats.org/officeDocument/2006/relationships/tags" Target="../tags/tag147.xml"/><Relationship Id="rId11" Type="http://schemas.openxmlformats.org/officeDocument/2006/relationships/tags" Target="../tags/tag146.xml"/><Relationship Id="rId10" Type="http://schemas.openxmlformats.org/officeDocument/2006/relationships/tags" Target="../tags/tag145.xml"/><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8" Type="http://schemas.openxmlformats.org/officeDocument/2006/relationships/tags" Target="../tags/tag153.xml"/><Relationship Id="rId7" Type="http://schemas.openxmlformats.org/officeDocument/2006/relationships/tags" Target="../tags/tag152.xml"/><Relationship Id="rId6" Type="http://schemas.openxmlformats.org/officeDocument/2006/relationships/tags" Target="../tags/tag151.xml"/><Relationship Id="rId5" Type="http://schemas.openxmlformats.org/officeDocument/2006/relationships/tags" Target="../tags/tag150.xml"/><Relationship Id="rId4" Type="http://schemas.openxmlformats.org/officeDocument/2006/relationships/tags" Target="../tags/tag149.xml"/><Relationship Id="rId3" Type="http://schemas.openxmlformats.org/officeDocument/2006/relationships/tags" Target="../tags/tag148.xml"/><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7" Type="http://schemas.openxmlformats.org/officeDocument/2006/relationships/tags" Target="../tags/tag158.xml"/><Relationship Id="rId6" Type="http://schemas.openxmlformats.org/officeDocument/2006/relationships/tags" Target="../tags/tag157.xml"/><Relationship Id="rId5" Type="http://schemas.openxmlformats.org/officeDocument/2006/relationships/tags" Target="../tags/tag156.xml"/><Relationship Id="rId4" Type="http://schemas.openxmlformats.org/officeDocument/2006/relationships/tags" Target="../tags/tag155.xml"/><Relationship Id="rId3" Type="http://schemas.openxmlformats.org/officeDocument/2006/relationships/image" Target="../media/image3.jpeg"/><Relationship Id="rId2" Type="http://schemas.openxmlformats.org/officeDocument/2006/relationships/tags" Target="../tags/tag154.xml"/><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9" Type="http://schemas.openxmlformats.org/officeDocument/2006/relationships/tags" Target="../tags/tag165.xml"/><Relationship Id="rId8" Type="http://schemas.openxmlformats.org/officeDocument/2006/relationships/tags" Target="../tags/tag164.xml"/><Relationship Id="rId7" Type="http://schemas.openxmlformats.org/officeDocument/2006/relationships/tags" Target="../tags/tag163.xml"/><Relationship Id="rId6" Type="http://schemas.openxmlformats.org/officeDocument/2006/relationships/tags" Target="../tags/tag162.xml"/><Relationship Id="rId5" Type="http://schemas.openxmlformats.org/officeDocument/2006/relationships/tags" Target="../tags/tag161.xml"/><Relationship Id="rId4" Type="http://schemas.openxmlformats.org/officeDocument/2006/relationships/tags" Target="../tags/tag160.xml"/><Relationship Id="rId3" Type="http://schemas.openxmlformats.org/officeDocument/2006/relationships/image" Target="../media/image3.jpeg"/><Relationship Id="rId2" Type="http://schemas.openxmlformats.org/officeDocument/2006/relationships/tags" Target="../tags/tag159.xml"/><Relationship Id="rId10" Type="http://schemas.openxmlformats.org/officeDocument/2006/relationships/tags" Target="../tags/tag166.xml"/><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9" Type="http://schemas.openxmlformats.org/officeDocument/2006/relationships/tags" Target="../tags/tag173.xml"/><Relationship Id="rId8" Type="http://schemas.openxmlformats.org/officeDocument/2006/relationships/tags" Target="../tags/tag172.xml"/><Relationship Id="rId7" Type="http://schemas.openxmlformats.org/officeDocument/2006/relationships/tags" Target="../tags/tag171.xml"/><Relationship Id="rId6" Type="http://schemas.openxmlformats.org/officeDocument/2006/relationships/tags" Target="../tags/tag170.xml"/><Relationship Id="rId5" Type="http://schemas.openxmlformats.org/officeDocument/2006/relationships/tags" Target="../tags/tag169.xml"/><Relationship Id="rId4" Type="http://schemas.openxmlformats.org/officeDocument/2006/relationships/tags" Target="../tags/tag168.xml"/><Relationship Id="rId3" Type="http://schemas.openxmlformats.org/officeDocument/2006/relationships/image" Target="../media/image3.jpeg"/><Relationship Id="rId2" Type="http://schemas.openxmlformats.org/officeDocument/2006/relationships/tags" Target="../tags/tag167.xml"/><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8" Type="http://schemas.openxmlformats.org/officeDocument/2006/relationships/tags" Target="../tags/tag179.xml"/><Relationship Id="rId7" Type="http://schemas.openxmlformats.org/officeDocument/2006/relationships/tags" Target="../tags/tag178.xml"/><Relationship Id="rId6" Type="http://schemas.openxmlformats.org/officeDocument/2006/relationships/tags" Target="../tags/tag177.xml"/><Relationship Id="rId5" Type="http://schemas.openxmlformats.org/officeDocument/2006/relationships/tags" Target="../tags/tag176.xml"/><Relationship Id="rId4" Type="http://schemas.openxmlformats.org/officeDocument/2006/relationships/tags" Target="../tags/tag175.xml"/><Relationship Id="rId3" Type="http://schemas.openxmlformats.org/officeDocument/2006/relationships/image" Target="../media/image3.jpeg"/><Relationship Id="rId2" Type="http://schemas.openxmlformats.org/officeDocument/2006/relationships/tags" Target="../tags/tag174.xml"/><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8" Type="http://schemas.openxmlformats.org/officeDocument/2006/relationships/tags" Target="../tags/tag185.xml"/><Relationship Id="rId7" Type="http://schemas.openxmlformats.org/officeDocument/2006/relationships/tags" Target="../tags/tag184.xml"/><Relationship Id="rId6" Type="http://schemas.openxmlformats.org/officeDocument/2006/relationships/tags" Target="../tags/tag183.xml"/><Relationship Id="rId5" Type="http://schemas.openxmlformats.org/officeDocument/2006/relationships/tags" Target="../tags/tag182.xml"/><Relationship Id="rId4" Type="http://schemas.openxmlformats.org/officeDocument/2006/relationships/tags" Target="../tags/tag181.xml"/><Relationship Id="rId3" Type="http://schemas.openxmlformats.org/officeDocument/2006/relationships/tags" Target="../tags/tag180.xml"/><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8" Type="http://schemas.openxmlformats.org/officeDocument/2006/relationships/tags" Target="../tags/tag191.xml"/><Relationship Id="rId7" Type="http://schemas.openxmlformats.org/officeDocument/2006/relationships/tags" Target="../tags/tag190.xml"/><Relationship Id="rId6" Type="http://schemas.openxmlformats.org/officeDocument/2006/relationships/tags" Target="../tags/tag189.xml"/><Relationship Id="rId5" Type="http://schemas.openxmlformats.org/officeDocument/2006/relationships/tags" Target="../tags/tag188.xml"/><Relationship Id="rId4" Type="http://schemas.openxmlformats.org/officeDocument/2006/relationships/tags" Target="../tags/tag187.xml"/><Relationship Id="rId3" Type="http://schemas.openxmlformats.org/officeDocument/2006/relationships/image" Target="../media/image3.jpeg"/><Relationship Id="rId2" Type="http://schemas.openxmlformats.org/officeDocument/2006/relationships/tags" Target="../tags/tag186.xml"/><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9" Type="http://schemas.openxmlformats.org/officeDocument/2006/relationships/tags" Target="../tags/tag198.xml"/><Relationship Id="rId8" Type="http://schemas.openxmlformats.org/officeDocument/2006/relationships/tags" Target="../tags/tag197.xml"/><Relationship Id="rId7" Type="http://schemas.openxmlformats.org/officeDocument/2006/relationships/tags" Target="../tags/tag196.xml"/><Relationship Id="rId6" Type="http://schemas.openxmlformats.org/officeDocument/2006/relationships/tags" Target="../tags/tag195.xml"/><Relationship Id="rId5" Type="http://schemas.openxmlformats.org/officeDocument/2006/relationships/tags" Target="../tags/tag194.xml"/><Relationship Id="rId4" Type="http://schemas.openxmlformats.org/officeDocument/2006/relationships/tags" Target="../tags/tag193.xml"/><Relationship Id="rId3" Type="http://schemas.openxmlformats.org/officeDocument/2006/relationships/image" Target="../media/image3.jpeg"/><Relationship Id="rId2" Type="http://schemas.openxmlformats.org/officeDocument/2006/relationships/tags" Target="../tags/tag192.xml"/><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9" Type="http://schemas.openxmlformats.org/officeDocument/2006/relationships/tags" Target="../tags/tag205.xml"/><Relationship Id="rId8" Type="http://schemas.openxmlformats.org/officeDocument/2006/relationships/tags" Target="../tags/tag204.xml"/><Relationship Id="rId7" Type="http://schemas.openxmlformats.org/officeDocument/2006/relationships/tags" Target="../tags/tag203.xml"/><Relationship Id="rId6" Type="http://schemas.openxmlformats.org/officeDocument/2006/relationships/tags" Target="../tags/tag202.xml"/><Relationship Id="rId5" Type="http://schemas.openxmlformats.org/officeDocument/2006/relationships/tags" Target="../tags/tag201.xml"/><Relationship Id="rId4" Type="http://schemas.openxmlformats.org/officeDocument/2006/relationships/tags" Target="../tags/tag200.xml"/><Relationship Id="rId3" Type="http://schemas.openxmlformats.org/officeDocument/2006/relationships/image" Target="../media/image3.jpeg"/><Relationship Id="rId2" Type="http://schemas.openxmlformats.org/officeDocument/2006/relationships/tags" Target="../tags/tag199.xml"/><Relationship Id="rId11" Type="http://schemas.openxmlformats.org/officeDocument/2006/relationships/tags" Target="../tags/tag207.xml"/><Relationship Id="rId10" Type="http://schemas.openxmlformats.org/officeDocument/2006/relationships/tags" Target="../tags/tag206.xml"/><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9" Type="http://schemas.openxmlformats.org/officeDocument/2006/relationships/tags" Target="../tags/tag214.xml"/><Relationship Id="rId8" Type="http://schemas.openxmlformats.org/officeDocument/2006/relationships/tags" Target="../tags/tag213.xml"/><Relationship Id="rId7" Type="http://schemas.openxmlformats.org/officeDocument/2006/relationships/tags" Target="../tags/tag212.xml"/><Relationship Id="rId6" Type="http://schemas.openxmlformats.org/officeDocument/2006/relationships/tags" Target="../tags/tag211.xml"/><Relationship Id="rId5" Type="http://schemas.openxmlformats.org/officeDocument/2006/relationships/tags" Target="../tags/tag210.xml"/><Relationship Id="rId4" Type="http://schemas.openxmlformats.org/officeDocument/2006/relationships/tags" Target="../tags/tag209.xml"/><Relationship Id="rId3" Type="http://schemas.openxmlformats.org/officeDocument/2006/relationships/image" Target="../media/image3.jpeg"/><Relationship Id="rId2" Type="http://schemas.openxmlformats.org/officeDocument/2006/relationships/tags" Target="../tags/tag208.xml"/><Relationship Id="rId11" Type="http://schemas.openxmlformats.org/officeDocument/2006/relationships/tags" Target="../tags/tag216.xml"/><Relationship Id="rId10" Type="http://schemas.openxmlformats.org/officeDocument/2006/relationships/tags" Target="../tags/tag215.xml"/><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9" Type="http://schemas.openxmlformats.org/officeDocument/2006/relationships/tags" Target="../tags/tag223.xml"/><Relationship Id="rId8" Type="http://schemas.openxmlformats.org/officeDocument/2006/relationships/tags" Target="../tags/tag222.xml"/><Relationship Id="rId7" Type="http://schemas.openxmlformats.org/officeDocument/2006/relationships/tags" Target="../tags/tag221.xml"/><Relationship Id="rId6" Type="http://schemas.openxmlformats.org/officeDocument/2006/relationships/tags" Target="../tags/tag220.xml"/><Relationship Id="rId5" Type="http://schemas.openxmlformats.org/officeDocument/2006/relationships/tags" Target="../tags/tag219.xml"/><Relationship Id="rId4" Type="http://schemas.openxmlformats.org/officeDocument/2006/relationships/tags" Target="../tags/tag218.xml"/><Relationship Id="rId3" Type="http://schemas.openxmlformats.org/officeDocument/2006/relationships/image" Target="../media/image3.jpeg"/><Relationship Id="rId2" Type="http://schemas.openxmlformats.org/officeDocument/2006/relationships/tags" Target="../tags/tag217.xml"/><Relationship Id="rId11" Type="http://schemas.openxmlformats.org/officeDocument/2006/relationships/tags" Target="../tags/tag225.xml"/><Relationship Id="rId10" Type="http://schemas.openxmlformats.org/officeDocument/2006/relationships/tags" Target="../tags/tag224.xml"/><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9" Type="http://schemas.openxmlformats.org/officeDocument/2006/relationships/tags" Target="../tags/tag232.xml"/><Relationship Id="rId8" Type="http://schemas.openxmlformats.org/officeDocument/2006/relationships/tags" Target="../tags/tag231.xml"/><Relationship Id="rId7" Type="http://schemas.openxmlformats.org/officeDocument/2006/relationships/tags" Target="../tags/tag230.xml"/><Relationship Id="rId6" Type="http://schemas.openxmlformats.org/officeDocument/2006/relationships/tags" Target="../tags/tag229.xml"/><Relationship Id="rId5" Type="http://schemas.openxmlformats.org/officeDocument/2006/relationships/tags" Target="../tags/tag228.xml"/><Relationship Id="rId4" Type="http://schemas.openxmlformats.org/officeDocument/2006/relationships/tags" Target="../tags/tag227.xml"/><Relationship Id="rId3" Type="http://schemas.openxmlformats.org/officeDocument/2006/relationships/image" Target="../media/image3.jpeg"/><Relationship Id="rId2" Type="http://schemas.openxmlformats.org/officeDocument/2006/relationships/tags" Target="../tags/tag226.xml"/><Relationship Id="rId13" Type="http://schemas.openxmlformats.org/officeDocument/2006/relationships/tags" Target="../tags/tag236.xml"/><Relationship Id="rId12" Type="http://schemas.openxmlformats.org/officeDocument/2006/relationships/tags" Target="../tags/tag235.xml"/><Relationship Id="rId11" Type="http://schemas.openxmlformats.org/officeDocument/2006/relationships/tags" Target="../tags/tag234.xml"/><Relationship Id="rId10" Type="http://schemas.openxmlformats.org/officeDocument/2006/relationships/tags" Target="../tags/tag233.xml"/><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9" Type="http://schemas.openxmlformats.org/officeDocument/2006/relationships/tags" Target="../tags/tag243.xml"/><Relationship Id="rId8" Type="http://schemas.openxmlformats.org/officeDocument/2006/relationships/tags" Target="../tags/tag242.xml"/><Relationship Id="rId7" Type="http://schemas.openxmlformats.org/officeDocument/2006/relationships/tags" Target="../tags/tag241.xml"/><Relationship Id="rId6" Type="http://schemas.openxmlformats.org/officeDocument/2006/relationships/tags" Target="../tags/tag240.xml"/><Relationship Id="rId5" Type="http://schemas.openxmlformats.org/officeDocument/2006/relationships/tags" Target="../tags/tag239.xml"/><Relationship Id="rId4" Type="http://schemas.openxmlformats.org/officeDocument/2006/relationships/tags" Target="../tags/tag238.xml"/><Relationship Id="rId3" Type="http://schemas.openxmlformats.org/officeDocument/2006/relationships/image" Target="../media/image3.jpeg"/><Relationship Id="rId2" Type="http://schemas.openxmlformats.org/officeDocument/2006/relationships/tags" Target="../tags/tag237.xml"/><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gradFill rotWithShape="1">
          <a:gsLst>
            <a:gs pos="0">
              <a:schemeClr val="bg1"/>
            </a:gs>
            <a:gs pos="100000">
              <a:schemeClr val="bg1">
                <a:lumMod val="85000"/>
              </a:schemeClr>
            </a:gs>
          </a:gsLst>
          <a:lin ang="5400000" scaled="0"/>
        </a:grad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2400">
                <a:solidFill>
                  <a:schemeClr val="tx1">
                    <a:lumMod val="65000"/>
                    <a:lumOff val="35000"/>
                  </a:schemeClr>
                </a:solidFill>
                <a:effectLst/>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2"/>
        </a:solidFill>
        <a:effectLst/>
      </p:bgPr>
    </p:bg>
    <p:spTree>
      <p:nvGrpSpPr>
        <p:cNvPr id="1" name=""/>
        <p:cNvGrpSpPr/>
        <p:nvPr/>
      </p:nvGrpSpPr>
      <p:grpSpPr>
        <a:xfrm>
          <a:off x="0" y="0"/>
          <a:ext cx="0" cy="0"/>
          <a:chOff x="0" y="0"/>
          <a:chExt cx="0" cy="0"/>
        </a:xfrm>
      </p:grpSpPr>
      <p:pic>
        <p:nvPicPr>
          <p:cNvPr id="6" name="图片 5" descr="pic_sup"/>
          <p:cNvPicPr>
            <a:picLocks noChangeAspect="1"/>
          </p:cNvPicPr>
          <p:nvPr/>
        </p:nvPicPr>
        <p:blipFill>
          <a:blip r:embed="rId2"/>
          <a:stretch>
            <a:fillRect/>
          </a:stretch>
        </p:blipFill>
        <p:spPr>
          <a:xfrm>
            <a:off x="0" y="0"/>
            <a:ext cx="12192000" cy="6858000"/>
          </a:xfrm>
          <a:prstGeom prst="rect">
            <a:avLst/>
          </a:prstGeom>
        </p:spPr>
      </p:pic>
      <p:sp>
        <p:nvSpPr>
          <p:cNvPr id="7" name="矩形 6"/>
          <p:cNvSpPr/>
          <p:nvPr>
            <p:custDataLst>
              <p:tags r:id="rId3"/>
            </p:custDataLst>
          </p:nvPr>
        </p:nvSpPr>
        <p:spPr>
          <a:xfrm>
            <a:off x="1378585" y="1569720"/>
            <a:ext cx="9436735" cy="2717800"/>
          </a:xfrm>
          <a:prstGeom prst="rect">
            <a:avLst/>
          </a:prstGeom>
          <a:solidFill>
            <a:srgbClr val="DFEFFC"/>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sp>
        <p:nvSpPr>
          <p:cNvPr id="16" name="日期占位符 15"/>
          <p:cNvSpPr>
            <a:spLocks noGrp="1"/>
          </p:cNvSpPr>
          <p:nvPr>
            <p:ph type="dt" sz="half" idx="10"/>
            <p:custDataLst>
              <p:tags r:id="rId4"/>
            </p:custDataLst>
          </p:nvPr>
        </p:nvSpPr>
        <p:spPr/>
        <p:txBody>
          <a:bodyPr/>
          <a:lstStyle>
            <a:lvl1pPr>
              <a:defRPr>
                <a:solidFill>
                  <a:schemeClr val="dk1">
                    <a:tint val="75000"/>
                    <a:lumMod val="85000"/>
                    <a:lumOff val="15000"/>
                  </a:schemeClr>
                </a:solidFill>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lvl1pPr>
              <a:defRPr>
                <a:solidFill>
                  <a:schemeClr val="dk1">
                    <a:tint val="75000"/>
                    <a:lumMod val="85000"/>
                    <a:lumOff val="15000"/>
                  </a:schemeClr>
                </a:solidFill>
              </a:defRPr>
            </a:lvl1p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lvl1pPr>
              <a:defRPr>
                <a:solidFill>
                  <a:schemeClr val="dk1">
                    <a:tint val="75000"/>
                    <a:lumMod val="85000"/>
                    <a:lumOff val="15000"/>
                  </a:schemeClr>
                </a:solidFill>
              </a:defRPr>
            </a:lvl1pPr>
          </a:lstStyle>
          <a:p>
            <a:fld id="{49AE70B2-8BF9-45C0-BB95-33D1B9D3A854}" type="slidenum">
              <a:rPr lang="zh-CN" altLang="en-US" smtClean="0"/>
            </a:fld>
            <a:endParaRPr lang="zh-CN" altLang="en-US" dirty="0"/>
          </a:p>
        </p:txBody>
      </p:sp>
      <p:sp>
        <p:nvSpPr>
          <p:cNvPr id="4" name="副标题 4"/>
          <p:cNvSpPr txBox="1"/>
          <p:nvPr>
            <p:ph type="subTitle" idx="3" hasCustomPrompt="1"/>
            <p:custDataLst>
              <p:tags r:id="rId7"/>
            </p:custDataLst>
          </p:nvPr>
        </p:nvSpPr>
        <p:spPr>
          <a:xfrm>
            <a:off x="3734847" y="2961031"/>
            <a:ext cx="4773930" cy="1111250"/>
          </a:xfrm>
        </p:spPr>
        <p:txBody>
          <a:bodyPr vert="horz" wrap="square" lIns="0" tIns="0" rIns="0" bIns="0" rtlCol="0" anchor="t">
            <a:normAutofit/>
          </a:bodyPr>
          <a:lstStyle>
            <a:lvl1pPr marL="0" marR="0" lvl="0" indent="0" algn="ctr" defTabSz="914400" rtl="0" eaLnBrk="1" fontAlgn="auto" latinLnBrk="0" hangingPunct="1">
              <a:lnSpc>
                <a:spcPct val="120000"/>
              </a:lnSpc>
              <a:spcBef>
                <a:spcPts val="0"/>
              </a:spcBef>
              <a:spcAft>
                <a:spcPts val="0"/>
              </a:spcAft>
              <a:buClrTx/>
              <a:buSzTx/>
              <a:buFont typeface="Arial" panose="020B0604020202020204" pitchFamily="34" charset="0"/>
              <a:buNone/>
              <a:defRPr kumimoji="0" sz="1800" b="0" i="0" u="none" strike="noStrike" kern="1200" cap="none" spc="200" normalizeH="0" baseline="0" noProof="0" dirty="0">
                <a:ln>
                  <a:noFill/>
                </a:ln>
                <a:solidFill>
                  <a:schemeClr val="tx1">
                    <a:lumMod val="65000"/>
                    <a:lumOff val="35000"/>
                  </a:schemeClr>
                </a:solidFill>
                <a:effectLst/>
                <a:uLnTx/>
                <a:uFillTx/>
                <a:latin typeface="微软雅黑" charset="-122"/>
                <a:ea typeface="微软雅黑" charset="-122"/>
                <a:cs typeface="微软雅黑" charset="-122"/>
                <a:sym typeface="+mn-ea"/>
              </a:defRPr>
            </a:lvl1pPr>
            <a:lvl2pPr marL="457200" indent="0" algn="ctr" defTabSz="914400" rtl="0" eaLnBrk="1" fontAlgn="auto" latinLnBrk="0" hangingPunct="1">
              <a:lnSpc>
                <a:spcPct val="12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Arial" panose="020B0604020202020204" pitchFamily="34" charset="0"/>
                <a:ea typeface="微软雅黑" charset="-122"/>
                <a:cs typeface="+mn-cs"/>
              </a:defRPr>
            </a:lvl2pPr>
            <a:lvl3pPr marL="914400" indent="0" algn="ctr" defTabSz="914400" rtl="0" eaLnBrk="1" fontAlgn="auto" latinLnBrk="0" hangingPunct="1">
              <a:lnSpc>
                <a:spcPct val="12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Arial" panose="020B0604020202020204" pitchFamily="34" charset="0"/>
                <a:ea typeface="微软雅黑" charset="-122"/>
                <a:cs typeface="+mn-cs"/>
              </a:defRPr>
            </a:lvl3pPr>
            <a:lvl4pPr marL="13716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charset="-122"/>
                <a:cs typeface="+mn-cs"/>
              </a:defRPr>
            </a:lvl4pPr>
            <a:lvl5pPr marL="18288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endParaRPr>
              <a:sym typeface="+mn-ea"/>
            </a:endParaRPr>
          </a:p>
        </p:txBody>
      </p:sp>
      <p:sp>
        <p:nvSpPr>
          <p:cNvPr id="5" name="标题 3"/>
          <p:cNvSpPr txBox="1"/>
          <p:nvPr>
            <p:ph type="ctrTitle" idx="2" hasCustomPrompt="1"/>
            <p:custDataLst>
              <p:tags r:id="rId8"/>
            </p:custDataLst>
          </p:nvPr>
        </p:nvSpPr>
        <p:spPr>
          <a:xfrm>
            <a:off x="3685317" y="1785646"/>
            <a:ext cx="4824095" cy="970915"/>
          </a:xfrm>
        </p:spPr>
        <p:txBody>
          <a:bodyPr vert="horz" lIns="0" tIns="0" rIns="0" bIns="0" rtlCol="0" anchor="b" anchorCtr="0">
            <a:normAutofit/>
          </a:bodyPr>
          <a:lstStyle>
            <a:lvl1pPr marL="0" marR="0" lvl="0" algn="ctr" defTabSz="914400" rtl="0" eaLnBrk="1" fontAlgn="auto" latinLnBrk="0" hangingPunct="1">
              <a:lnSpc>
                <a:spcPct val="100000"/>
              </a:lnSpc>
              <a:spcBef>
                <a:spcPct val="0"/>
              </a:spcBef>
              <a:spcAft>
                <a:spcPts val="0"/>
              </a:spcAft>
              <a:buClrTx/>
              <a:buSzTx/>
              <a:buFontTx/>
              <a:buNone/>
              <a:defRPr kumimoji="0" lang="zh-CN" altLang="en-US" sz="5400" b="1" i="0" u="none" strike="noStrike" kern="1200" cap="none" spc="600" normalizeH="0" baseline="0" noProof="0" dirty="0">
                <a:ln>
                  <a:noFill/>
                </a:ln>
                <a:solidFill>
                  <a:schemeClr val="tx1">
                    <a:lumMod val="85000"/>
                    <a:lumOff val="15000"/>
                  </a:schemeClr>
                </a:solidFill>
                <a:effectLst/>
                <a:uLnTx/>
                <a:uFillTx/>
                <a:latin typeface="微软雅黑" charset="-122"/>
                <a:ea typeface="微软雅黑" charset="-122"/>
                <a:cs typeface="+mj-cs"/>
                <a:sym typeface="+mn-ea"/>
              </a:defRPr>
            </a:lvl1pPr>
          </a:lstStyle>
          <a:p>
            <a:pPr lvl="0"/>
            <a:r>
              <a:rPr>
                <a:sym typeface="+mn-ea"/>
              </a:rPr>
              <a:t>编辑标题</a:t>
            </a:r>
            <a:endParaRPr>
              <a:sym typeface="+mn-ea"/>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charset="-122"/>
                <a:ea typeface="微软雅黑"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charset="-122"/>
                <a:ea typeface="微软雅黑"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charset="-122"/>
                <a:ea typeface="微软雅黑"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charset="-122"/>
                <a:ea typeface="微软雅黑"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charset="-122"/>
                <a:ea typeface="微软雅黑"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charset="-122"/>
                <a:ea typeface="微软雅黑"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lvl1pPr>
              <a:defRPr>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lvl1pPr>
              <a:defRPr>
                <a:solidFill>
                  <a:schemeClr val="tx1">
                    <a:tint val="75000"/>
                  </a:schemeClr>
                </a:solidFill>
              </a:defRPr>
            </a:lvl1pPr>
          </a:lstStyle>
          <a:p>
            <a:endParaRPr lang="zh-CN" altLang="en-US"/>
          </a:p>
        </p:txBody>
      </p:sp>
      <p:sp>
        <p:nvSpPr>
          <p:cNvPr id="6" name="灯片编号占位符 5"/>
          <p:cNvSpPr>
            <a:spLocks noGrp="1"/>
          </p:cNvSpPr>
          <p:nvPr>
            <p:ph type="sldNum" sz="quarter" idx="12"/>
            <p:custDataLst>
              <p:tags r:id="rId6"/>
            </p:custDataLst>
          </p:nvPr>
        </p:nvSpPr>
        <p:spPr/>
        <p:txBody>
          <a:bodyPr/>
          <a:lstStyle>
            <a:lvl1pPr>
              <a:defRPr>
                <a:solidFill>
                  <a:schemeClr val="tx1">
                    <a:tint val="7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u="none" strike="noStrike" kern="1200" cap="none" spc="300" normalizeH="0">
                <a:solidFill>
                  <a:schemeClr val="tx1"/>
                </a:solidFill>
                <a:uFillTx/>
                <a:latin typeface="微软雅黑" charset="-122"/>
                <a:ea typeface="微软雅黑" charset="-122"/>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微软雅黑" charset="-122"/>
                <a:ea typeface="微软雅黑"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lvl1pPr>
              <a:defRPr>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lvl1pPr>
              <a:defRPr>
                <a:solidFill>
                  <a:schemeClr val="tx1">
                    <a:tint val="75000"/>
                  </a:schemeClr>
                </a:solidFill>
              </a:defRPr>
            </a:lvl1pPr>
          </a:lstStyle>
          <a:p>
            <a:endParaRPr lang="zh-CN" altLang="en-US"/>
          </a:p>
        </p:txBody>
      </p:sp>
      <p:sp>
        <p:nvSpPr>
          <p:cNvPr id="6" name="灯片编号占位符 5"/>
          <p:cNvSpPr>
            <a:spLocks noGrp="1"/>
          </p:cNvSpPr>
          <p:nvPr>
            <p:ph type="sldNum" sz="quarter" idx="12"/>
            <p:custDataLst>
              <p:tags r:id="rId6"/>
            </p:custDataLst>
          </p:nvPr>
        </p:nvSpPr>
        <p:spPr/>
        <p:txBody>
          <a:bodyPr/>
          <a:lstStyle>
            <a:lvl1pPr>
              <a:defRPr>
                <a:solidFill>
                  <a:schemeClr val="tx1">
                    <a:tint val="7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charset="-122"/>
                <a:ea typeface="微软雅黑"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charset="-122"/>
                <a:ea typeface="微软雅黑"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charset="-122"/>
                <a:ea typeface="微软雅黑"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charset="-122"/>
                <a:ea typeface="微软雅黑"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charset="-122"/>
                <a:ea typeface="微软雅黑"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charset="-122"/>
                <a:ea typeface="微软雅黑"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Autofit/>
          </a:bodyPr>
          <a:lstStyle>
            <a:lvl1pPr>
              <a:defRPr sz="1600">
                <a:solidFill>
                  <a:schemeClr val="tx1"/>
                </a:solidFill>
                <a:latin typeface="微软雅黑" charset="-122"/>
                <a:ea typeface="微软雅黑" charset="-122"/>
              </a:defRPr>
            </a:lvl1pPr>
            <a:lvl2pPr>
              <a:defRPr sz="1600">
                <a:solidFill>
                  <a:schemeClr val="tx1"/>
                </a:solidFill>
                <a:latin typeface="微软雅黑" charset="-122"/>
                <a:ea typeface="微软雅黑" charset="-122"/>
              </a:defRPr>
            </a:lvl2pPr>
            <a:lvl3pPr>
              <a:defRPr sz="1600">
                <a:solidFill>
                  <a:schemeClr val="tx1"/>
                </a:solidFill>
                <a:latin typeface="微软雅黑" charset="-122"/>
                <a:ea typeface="微软雅黑" charset="-122"/>
              </a:defRPr>
            </a:lvl3pPr>
            <a:lvl4pPr>
              <a:defRPr sz="1600">
                <a:solidFill>
                  <a:schemeClr val="tx1"/>
                </a:solidFill>
                <a:latin typeface="微软雅黑" charset="-122"/>
                <a:ea typeface="微软雅黑" charset="-122"/>
              </a:defRPr>
            </a:lvl4pPr>
            <a:lvl5pPr>
              <a:defRPr sz="1600">
                <a:solidFill>
                  <a:schemeClr val="tx1"/>
                </a:solidFill>
                <a:latin typeface="微软雅黑" charset="-122"/>
                <a:ea typeface="微软雅黑"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lvl1pPr>
              <a:defRPr>
                <a:solidFill>
                  <a:schemeClr val="tx1">
                    <a:tint val="75000"/>
                  </a:schemeClr>
                </a:solidFill>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lvl1pPr>
              <a:defRPr>
                <a:solidFill>
                  <a:schemeClr val="tx1">
                    <a:tint val="75000"/>
                  </a:schemeClr>
                </a:solidFill>
              </a:defRPr>
            </a:lvl1pPr>
          </a:lstStyle>
          <a:p>
            <a:endParaRPr lang="zh-CN" altLang="en-US"/>
          </a:p>
        </p:txBody>
      </p:sp>
      <p:sp>
        <p:nvSpPr>
          <p:cNvPr id="7" name="灯片编号占位符 6"/>
          <p:cNvSpPr>
            <a:spLocks noGrp="1"/>
          </p:cNvSpPr>
          <p:nvPr>
            <p:ph type="sldNum" sz="quarter" idx="12"/>
            <p:custDataLst>
              <p:tags r:id="rId7"/>
            </p:custDataLst>
          </p:nvPr>
        </p:nvSpPr>
        <p:spPr/>
        <p:txBody>
          <a:bodyPr/>
          <a:lstStyle>
            <a:lvl1pPr>
              <a:defRPr>
                <a:solidFill>
                  <a:schemeClr val="tx1">
                    <a:tint val="7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charset="-122"/>
                <a:ea typeface="微软雅黑"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微软雅黑" charset="-122"/>
                <a:ea typeface="微软雅黑"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charset="-122"/>
                <a:ea typeface="微软雅黑"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charset="-122"/>
                <a:ea typeface="微软雅黑"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charset="-122"/>
                <a:ea typeface="微软雅黑"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charset="-122"/>
                <a:ea typeface="微软雅黑"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charset="-122"/>
                <a:ea typeface="微软雅黑"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微软雅黑" charset="-122"/>
                <a:ea typeface="微软雅黑"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charset="-122"/>
                <a:ea typeface="微软雅黑"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charset="-122"/>
                <a:ea typeface="微软雅黑"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charset="-122"/>
                <a:ea typeface="微软雅黑"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charset="-122"/>
                <a:ea typeface="微软雅黑"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charset="-122"/>
                <a:ea typeface="微软雅黑"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lvl1pPr>
              <a:defRPr>
                <a:solidFill>
                  <a:schemeClr val="tx1">
                    <a:tint val="75000"/>
                  </a:schemeClr>
                </a:solidFill>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lvl1pPr>
              <a:defRPr>
                <a:solidFill>
                  <a:schemeClr val="tx1">
                    <a:tint val="75000"/>
                  </a:schemeClr>
                </a:solidFill>
              </a:defRPr>
            </a:lvl1pPr>
          </a:lstStyle>
          <a:p>
            <a:endParaRPr lang="zh-CN" altLang="en-US"/>
          </a:p>
        </p:txBody>
      </p:sp>
      <p:sp>
        <p:nvSpPr>
          <p:cNvPr id="9" name="灯片编号占位符 8"/>
          <p:cNvSpPr>
            <a:spLocks noGrp="1"/>
          </p:cNvSpPr>
          <p:nvPr>
            <p:ph type="sldNum" sz="quarter" idx="12"/>
            <p:custDataLst>
              <p:tags r:id="rId9"/>
            </p:custDataLst>
          </p:nvPr>
        </p:nvSpPr>
        <p:spPr/>
        <p:txBody>
          <a:bodyPr/>
          <a:lstStyle>
            <a:lvl1pPr>
              <a:defRPr>
                <a:solidFill>
                  <a:schemeClr val="tx1">
                    <a:tint val="7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charset="-122"/>
                <a:ea typeface="微软雅黑"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lvl1pPr>
              <a:defRPr>
                <a:solidFill>
                  <a:schemeClr val="tx1">
                    <a:tint val="7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lvl1pPr>
              <a:defRPr>
                <a:solidFill>
                  <a:schemeClr val="tx1">
                    <a:tint val="75000"/>
                  </a:schemeClr>
                </a:solidFill>
              </a:defRPr>
            </a:lvl1pPr>
          </a:lstStyle>
          <a:p>
            <a:endParaRPr lang="zh-CN" altLang="en-US"/>
          </a:p>
        </p:txBody>
      </p:sp>
      <p:sp>
        <p:nvSpPr>
          <p:cNvPr id="5" name="灯片编号占位符 4"/>
          <p:cNvSpPr>
            <a:spLocks noGrp="1"/>
          </p:cNvSpPr>
          <p:nvPr>
            <p:ph type="sldNum" sz="quarter" idx="12"/>
            <p:custDataLst>
              <p:tags r:id="rId5"/>
            </p:custDataLst>
          </p:nvPr>
        </p:nvSpPr>
        <p:spPr/>
        <p:txBody>
          <a:bodyPr/>
          <a:lstStyle>
            <a:lvl1pPr>
              <a:defRPr>
                <a:solidFill>
                  <a:schemeClr val="tx1">
                    <a:tint val="7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a:solidFill>
                  <a:schemeClr val="tx1">
                    <a:tint val="75000"/>
                  </a:schemeClr>
                </a:solidFill>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lvl1pPr>
              <a:defRPr>
                <a:solidFill>
                  <a:schemeClr val="tx1">
                    <a:tint val="75000"/>
                  </a:schemeClr>
                </a:solidFill>
              </a:defRPr>
            </a:lvl1pPr>
          </a:lstStyle>
          <a:p>
            <a:endParaRPr lang="zh-CN" altLang="en-US"/>
          </a:p>
        </p:txBody>
      </p:sp>
      <p:sp>
        <p:nvSpPr>
          <p:cNvPr id="4" name="灯片编号占位符 3"/>
          <p:cNvSpPr>
            <a:spLocks noGrp="1"/>
          </p:cNvSpPr>
          <p:nvPr>
            <p:ph type="sldNum" sz="quarter" idx="12"/>
            <p:custDataLst>
              <p:tags r:id="rId4"/>
            </p:custDataLst>
          </p:nvPr>
        </p:nvSpPr>
        <p:spPr/>
        <p:txBody>
          <a:bodyPr/>
          <a:lstStyle>
            <a:lvl1pPr>
              <a:defRPr>
                <a:solidFill>
                  <a:schemeClr val="tx1">
                    <a:tint val="7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charset="-122"/>
                <a:ea typeface="微软雅黑"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charset="-122"/>
                <a:ea typeface="微软雅黑"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charset="-122"/>
                <a:ea typeface="微软雅黑"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lstStyle>
            <a:lvl1pPr>
              <a:defRPr>
                <a:solidFill>
                  <a:schemeClr val="tx1">
                    <a:tint val="75000"/>
                  </a:schemeClr>
                </a:solidFill>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lvl1pPr>
              <a:defRPr>
                <a:solidFill>
                  <a:schemeClr val="tx1">
                    <a:tint val="75000"/>
                  </a:schemeClr>
                </a:solidFill>
              </a:defRPr>
            </a:lvl1p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lvl1pPr>
              <a:defRPr>
                <a:solidFill>
                  <a:schemeClr val="tx1">
                    <a:tint val="75000"/>
                  </a:schemeClr>
                </a:solidFill>
              </a:defRPr>
            </a:lvl1pPr>
          </a:lstStyle>
          <a:p>
            <a:fld id="{FABC47A4-756D-490B-A52F-7D9E2C9FC05F}"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微软雅黑" charset="-122"/>
                <a:ea typeface="微软雅黑"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solidFill>
                <a:latin typeface="微软雅黑" charset="-122"/>
                <a:ea typeface="微软雅黑" charset="-122"/>
              </a:defRPr>
            </a:lvl1pPr>
            <a:lvl2pPr indent="0" eaLnBrk="1" fontAlgn="auto" latinLnBrk="0" hangingPunct="1">
              <a:defRPr>
                <a:solidFill>
                  <a:schemeClr val="tx1"/>
                </a:solidFill>
                <a:latin typeface="微软雅黑" charset="-122"/>
                <a:ea typeface="微软雅黑" charset="-122"/>
              </a:defRPr>
            </a:lvl2pPr>
            <a:lvl3pPr indent="0" eaLnBrk="1" fontAlgn="auto" latinLnBrk="0" hangingPunct="1">
              <a:defRPr>
                <a:solidFill>
                  <a:schemeClr val="tx1"/>
                </a:solidFill>
                <a:latin typeface="微软雅黑" charset="-122"/>
                <a:ea typeface="微软雅黑" charset="-122"/>
              </a:defRPr>
            </a:lvl3pPr>
            <a:lvl4pPr indent="0" eaLnBrk="1" fontAlgn="auto" latinLnBrk="0" hangingPunct="1">
              <a:defRPr>
                <a:solidFill>
                  <a:schemeClr val="tx1"/>
                </a:solidFill>
                <a:latin typeface="微软雅黑" charset="-122"/>
                <a:ea typeface="微软雅黑" charset="-122"/>
              </a:defRPr>
            </a:lvl4pPr>
            <a:lvl5pPr indent="0" eaLnBrk="1" fontAlgn="auto" latinLnBrk="0" hangingPunct="1">
              <a:defRPr>
                <a:solidFill>
                  <a:schemeClr val="tx1"/>
                </a:solidFill>
                <a:latin typeface="微软雅黑" charset="-122"/>
                <a:ea typeface="微软雅黑"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lvl1pPr>
              <a:defRPr>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lvl1pPr>
              <a:defRPr>
                <a:solidFill>
                  <a:schemeClr val="tx1">
                    <a:tint val="75000"/>
                  </a:schemeClr>
                </a:solidFill>
              </a:defRPr>
            </a:lvl1pPr>
          </a:lstStyle>
          <a:p>
            <a:endParaRPr lang="zh-CN" altLang="en-US"/>
          </a:p>
        </p:txBody>
      </p:sp>
      <p:sp>
        <p:nvSpPr>
          <p:cNvPr id="6" name="灯片编号占位符 5"/>
          <p:cNvSpPr>
            <a:spLocks noGrp="1"/>
          </p:cNvSpPr>
          <p:nvPr>
            <p:ph type="sldNum" sz="quarter" idx="12"/>
            <p:custDataLst>
              <p:tags r:id="rId6"/>
            </p:custDataLst>
          </p:nvPr>
        </p:nvSpPr>
        <p:spPr/>
        <p:txBody>
          <a:bodyPr/>
          <a:lstStyle>
            <a:lvl1pPr>
              <a:defRPr>
                <a:solidFill>
                  <a:schemeClr val="tx1">
                    <a:tint val="7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4400" b="0">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800">
                <a:solidFill>
                  <a:schemeClr val="tx1">
                    <a:lumMod val="75000"/>
                    <a:lumOff val="25000"/>
                  </a:schemeClr>
                </a:solidFill>
              </a:defRPr>
            </a:lvl1pPr>
            <a:lvl2pPr>
              <a:defRPr sz="2400">
                <a:solidFill>
                  <a:schemeClr val="tx1">
                    <a:lumMod val="75000"/>
                    <a:lumOff val="25000"/>
                  </a:schemeClr>
                </a:solidFill>
              </a:defRPr>
            </a:lvl2pPr>
            <a:lvl3pPr>
              <a:defRPr sz="2000">
                <a:solidFill>
                  <a:schemeClr val="tx1">
                    <a:lumMod val="75000"/>
                    <a:lumOff val="25000"/>
                  </a:schemeClr>
                </a:solidFill>
              </a:defRPr>
            </a:lvl3pPr>
            <a:lvl4pPr>
              <a:defRPr sz="1800">
                <a:solidFill>
                  <a:schemeClr val="tx1">
                    <a:lumMod val="75000"/>
                    <a:lumOff val="25000"/>
                  </a:schemeClr>
                </a:solidFill>
              </a:defRPr>
            </a:lvl4pPr>
            <a:lvl5pPr>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lvl1pPr>
              <a:defRPr>
                <a:solidFill>
                  <a:schemeClr val="tx1">
                    <a:tint val="7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lvl1pPr>
              <a:defRPr>
                <a:solidFill>
                  <a:schemeClr val="tx1">
                    <a:tint val="75000"/>
                  </a:schemeClr>
                </a:solidFill>
              </a:defRPr>
            </a:lvl1pPr>
          </a:lstStyle>
          <a:p>
            <a:endParaRPr lang="zh-CN" altLang="en-US"/>
          </a:p>
        </p:txBody>
      </p:sp>
      <p:sp>
        <p:nvSpPr>
          <p:cNvPr id="5" name="灯片编号占位符 4"/>
          <p:cNvSpPr>
            <a:spLocks noGrp="1"/>
          </p:cNvSpPr>
          <p:nvPr>
            <p:ph type="sldNum" sz="quarter" idx="12"/>
            <p:custDataLst>
              <p:tags r:id="rId4"/>
            </p:custDataLst>
          </p:nvPr>
        </p:nvSpPr>
        <p:spPr/>
        <p:txBody>
          <a:bodyPr/>
          <a:lstStyle>
            <a:lvl1pPr>
              <a:defRPr>
                <a:solidFill>
                  <a:schemeClr val="tx1">
                    <a:tint val="75000"/>
                  </a:schemeClr>
                </a:solidFill>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1" i="0" u="none" strike="noStrike" kern="1200" cap="none" spc="600" normalizeH="0" baseline="0" noProof="1" dirty="0">
                <a:solidFill>
                  <a:schemeClr val="tx1"/>
                </a:solidFill>
                <a:uFillTx/>
                <a:latin typeface="微软雅黑" charset="-122"/>
                <a:ea typeface="微软雅黑" charset="-122"/>
                <a:cs typeface="+mj-cs"/>
                <a:sym typeface="+mn-ea"/>
              </a:defRPr>
            </a:lvl1pPr>
          </a:lstStyle>
          <a:p>
            <a:pPr lvl="0"/>
            <a:r>
              <a:rPr>
                <a:sym typeface="+mn-ea"/>
              </a:rPr>
              <a:t>单击此处编辑标题</a:t>
            </a:r>
            <a:endParaRPr>
              <a:sym typeface="+mn-ea"/>
            </a:endParaRPr>
          </a:p>
        </p:txBody>
      </p:sp>
      <p:sp>
        <p:nvSpPr>
          <p:cNvPr id="3" name="日期占位符 2"/>
          <p:cNvSpPr>
            <a:spLocks noGrp="1"/>
          </p:cNvSpPr>
          <p:nvPr>
            <p:ph type="dt" sz="half" idx="10"/>
            <p:custDataLst>
              <p:tags r:id="rId3"/>
            </p:custDataLst>
          </p:nvPr>
        </p:nvSpPr>
        <p:spPr/>
        <p:txBody>
          <a:bodyPr/>
          <a:lstStyle>
            <a:lvl1pPr>
              <a:defRPr>
                <a:solidFill>
                  <a:schemeClr val="tx1">
                    <a:tint val="7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lvl1pPr>
              <a:defRPr>
                <a:solidFill>
                  <a:schemeClr val="tx1">
                    <a:tint val="75000"/>
                  </a:schemeClr>
                </a:solidFill>
              </a:defRPr>
            </a:lvl1pPr>
          </a:lstStyle>
          <a:p>
            <a:endParaRPr lang="zh-CN" altLang="en-US"/>
          </a:p>
        </p:txBody>
      </p:sp>
      <p:sp>
        <p:nvSpPr>
          <p:cNvPr id="5" name="灯片编号占位符 4"/>
          <p:cNvSpPr>
            <a:spLocks noGrp="1"/>
          </p:cNvSpPr>
          <p:nvPr>
            <p:ph type="sldNum" sz="quarter" idx="12"/>
            <p:custDataLst>
              <p:tags r:id="rId5"/>
            </p:custDataLst>
          </p:nvPr>
        </p:nvSpPr>
        <p:spPr/>
        <p:txBody>
          <a:bodyPr/>
          <a:lstStyle>
            <a:lvl1pPr>
              <a:defRPr>
                <a:solidFill>
                  <a:schemeClr val="tx1">
                    <a:tint val="7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lvl1pPr>
              <a:defRPr baseline="0">
                <a:latin typeface="Arial" panose="020B0604020202020204" pitchFamily="34" charset="0"/>
                <a:ea typeface="微软雅黑"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292800" y="304200"/>
            <a:ext cx="11606400" cy="6249600"/>
          </a:xfrm>
          <a:prstGeom prst="rect">
            <a:avLst/>
          </a:prstGeom>
          <a:solidFill>
            <a:srgbClr val="FBFD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3"/>
            </p:custDataLst>
          </p:nvPr>
        </p:nvSpPr>
        <p:spPr>
          <a:xfrm>
            <a:off x="1281600" y="1249200"/>
            <a:ext cx="9626400" cy="723600"/>
          </a:xfrm>
        </p:spPr>
        <p:txBody>
          <a:bodyPr anchor="ctr"/>
          <a:lstStyle>
            <a:lvl1pPr>
              <a:defRPr sz="3200" baseline="0">
                <a:solidFill>
                  <a:schemeClr val="tx1"/>
                </a:solidFill>
                <a:latin typeface="Arial" panose="020B0604020202020204" pitchFamily="34" charset="0"/>
                <a:ea typeface="微软雅黑"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4"/>
            </p:custDataLst>
          </p:nvPr>
        </p:nvSpPr>
        <p:spPr>
          <a:xfrm>
            <a:off x="1281113" y="2163600"/>
            <a:ext cx="9626600" cy="3445200"/>
          </a:xfrm>
        </p:spPr>
        <p:txBody>
          <a:bodyPr/>
          <a:lstStyle>
            <a:lvl1pPr>
              <a:defRPr baseline="0">
                <a:solidFill>
                  <a:schemeClr val="tx1"/>
                </a:solidFill>
                <a:latin typeface="Arial" panose="020B0604020202020204" pitchFamily="34" charset="0"/>
                <a:ea typeface="微软雅黑" charset="-122"/>
              </a:defRPr>
            </a:lvl1pPr>
            <a:lvl2pPr>
              <a:defRPr baseline="0">
                <a:solidFill>
                  <a:schemeClr val="tx1"/>
                </a:solidFill>
                <a:latin typeface="Arial" panose="020B0604020202020204" pitchFamily="34" charset="0"/>
                <a:ea typeface="微软雅黑" charset="-122"/>
              </a:defRPr>
            </a:lvl2pPr>
            <a:lvl3pPr>
              <a:defRPr baseline="0">
                <a:solidFill>
                  <a:schemeClr val="tx1"/>
                </a:solidFill>
                <a:latin typeface="Arial" panose="020B0604020202020204" pitchFamily="34" charset="0"/>
                <a:ea typeface="微软雅黑" charset="-122"/>
              </a:defRPr>
            </a:lvl3pPr>
            <a:lvl4pPr>
              <a:defRPr baseline="0">
                <a:solidFill>
                  <a:schemeClr val="tx1"/>
                </a:solidFill>
                <a:latin typeface="Arial" panose="020B0604020202020204" pitchFamily="34" charset="0"/>
                <a:ea typeface="微软雅黑" charset="-122"/>
              </a:defRPr>
            </a:lvl4pPr>
            <a:lvl5pPr>
              <a:defRPr baseline="0">
                <a:solidFill>
                  <a:schemeClr val="tx1"/>
                </a:solidFill>
                <a:latin typeface="Arial" panose="020B0604020202020204" pitchFamily="34" charset="0"/>
                <a:ea typeface="微软雅黑"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4823460" cy="6866255"/>
          </a:xfrm>
          <a:prstGeom prst="rect">
            <a:avLst/>
          </a:prstGeom>
          <a:solidFill>
            <a:srgbClr val="DFEFFC"/>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sp>
        <p:nvSpPr>
          <p:cNvPr id="2" name="标题 1"/>
          <p:cNvSpPr>
            <a:spLocks noGrp="1"/>
          </p:cNvSpPr>
          <p:nvPr>
            <p:ph type="title" hasCustomPrompt="1"/>
            <p:custDataLst>
              <p:tags r:id="rId3"/>
            </p:custDataLst>
          </p:nvPr>
        </p:nvSpPr>
        <p:spPr>
          <a:xfrm>
            <a:off x="583200" y="770400"/>
            <a:ext cx="3960000" cy="882000"/>
          </a:xfrm>
        </p:spPr>
        <p:txBody>
          <a:bodyPr anchor="ctr"/>
          <a:lstStyle>
            <a:lvl1pPr>
              <a:defRPr sz="3600" baseline="0">
                <a:solidFill>
                  <a:schemeClr val="tx1"/>
                </a:solidFill>
                <a:latin typeface="Arial" panose="020B0604020202020204" pitchFamily="34" charset="0"/>
                <a:ea typeface="微软雅黑"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586800" y="1764000"/>
            <a:ext cx="3956400" cy="4093200"/>
          </a:xfrm>
        </p:spPr>
        <p:txBody>
          <a:bodyPr/>
          <a:lstStyle>
            <a:lvl1pPr>
              <a:defRPr baseline="0">
                <a:solidFill>
                  <a:schemeClr val="tx1"/>
                </a:solidFill>
                <a:latin typeface="Arial" panose="020B0604020202020204" pitchFamily="34" charset="0"/>
                <a:ea typeface="微软雅黑" charset="-122"/>
              </a:defRPr>
            </a:lvl1pPr>
            <a:lvl2pPr>
              <a:defRPr baseline="0">
                <a:solidFill>
                  <a:schemeClr val="tx1"/>
                </a:solidFill>
                <a:latin typeface="Arial" panose="020B0604020202020204" pitchFamily="34" charset="0"/>
                <a:ea typeface="微软雅黑" charset="-122"/>
              </a:defRPr>
            </a:lvl2pPr>
            <a:lvl3pPr>
              <a:defRPr baseline="0">
                <a:solidFill>
                  <a:schemeClr val="tx1"/>
                </a:solidFill>
                <a:latin typeface="Arial" panose="020B0604020202020204" pitchFamily="34" charset="0"/>
                <a:ea typeface="微软雅黑" charset="-122"/>
              </a:defRPr>
            </a:lvl3pPr>
            <a:lvl4pPr>
              <a:defRPr baseline="0">
                <a:solidFill>
                  <a:schemeClr val="tx1"/>
                </a:solidFill>
                <a:latin typeface="Arial" panose="020B0604020202020204" pitchFamily="34" charset="0"/>
                <a:ea typeface="微软雅黑" charset="-122"/>
              </a:defRPr>
            </a:lvl4pPr>
            <a:lvl5pPr>
              <a:defRPr baseline="0">
                <a:solidFill>
                  <a:schemeClr val="tx1"/>
                </a:solidFill>
                <a:latin typeface="Arial" panose="020B0604020202020204" pitchFamily="34" charset="0"/>
                <a:ea typeface="微软雅黑"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5101200" y="769938"/>
            <a:ext cx="6480000" cy="5087937"/>
          </a:xfrm>
        </p:spPr>
        <p:txBody>
          <a:bodyPr/>
          <a:lstStyle>
            <a:lvl1pPr>
              <a:defRPr baseline="0">
                <a:solidFill>
                  <a:schemeClr val="tx1"/>
                </a:solidFill>
                <a:latin typeface="Arial" panose="020B0604020202020204" pitchFamily="34" charset="0"/>
                <a:ea typeface="微软雅黑" charset="-122"/>
              </a:defRPr>
            </a:lvl1pPr>
            <a:lvl2pPr>
              <a:defRPr baseline="0">
                <a:solidFill>
                  <a:schemeClr val="tx1"/>
                </a:solidFill>
                <a:latin typeface="Arial" panose="020B0604020202020204" pitchFamily="34" charset="0"/>
                <a:ea typeface="微软雅黑" charset="-122"/>
              </a:defRPr>
            </a:lvl2pPr>
            <a:lvl3pPr>
              <a:defRPr baseline="0">
                <a:solidFill>
                  <a:schemeClr val="tx1"/>
                </a:solidFill>
                <a:latin typeface="Arial" panose="020B0604020202020204" pitchFamily="34" charset="0"/>
                <a:ea typeface="微软雅黑" charset="-122"/>
              </a:defRPr>
            </a:lvl3pPr>
            <a:lvl4pPr>
              <a:defRPr baseline="0">
                <a:solidFill>
                  <a:schemeClr val="tx1"/>
                </a:solidFill>
                <a:latin typeface="Arial" panose="020B0604020202020204" pitchFamily="34" charset="0"/>
                <a:ea typeface="微软雅黑" charset="-122"/>
              </a:defRPr>
            </a:lvl4pPr>
            <a:lvl5pPr>
              <a:defRPr baseline="0">
                <a:solidFill>
                  <a:schemeClr val="tx1"/>
                </a:solidFill>
                <a:latin typeface="Arial" panose="020B0604020202020204" pitchFamily="34" charset="0"/>
                <a:ea typeface="微软雅黑"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2664000"/>
          </a:xfrm>
          <a:prstGeom prst="rect">
            <a:avLst/>
          </a:prstGeom>
          <a:solidFill>
            <a:srgbClr val="DFEFFC"/>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3"/>
            </p:custDataLst>
          </p:nvPr>
        </p:nvSpPr>
        <p:spPr>
          <a:xfrm>
            <a:off x="612000" y="781200"/>
            <a:ext cx="10976400" cy="626400"/>
          </a:xfrm>
        </p:spPr>
        <p:txBody>
          <a:bodyPr anchor="ctr"/>
          <a:lstStyle>
            <a:lvl1pPr algn="ctr">
              <a:defRPr sz="3600" baseline="0">
                <a:solidFill>
                  <a:schemeClr val="tx1"/>
                </a:solidFill>
                <a:latin typeface="Arial" panose="020B0604020202020204" pitchFamily="34" charset="0"/>
                <a:ea typeface="微软雅黑"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612000" y="1659600"/>
            <a:ext cx="10975975" cy="828000"/>
          </a:xfrm>
        </p:spPr>
        <p:txBody>
          <a:bodyPr/>
          <a:lstStyle>
            <a:lvl1pPr algn="ctr">
              <a:defRPr baseline="0">
                <a:solidFill>
                  <a:schemeClr val="tx1"/>
                </a:solidFill>
                <a:latin typeface="Arial" panose="020B0604020202020204" pitchFamily="34" charset="0"/>
                <a:ea typeface="微软雅黑"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8"/>
            </p:custDataLst>
          </p:nvPr>
        </p:nvSpPr>
        <p:spPr>
          <a:xfrm>
            <a:off x="612775" y="2808000"/>
            <a:ext cx="10965600" cy="3430800"/>
          </a:xfrm>
        </p:spPr>
        <p:txBody>
          <a:bodyPr/>
          <a:lstStyle>
            <a:lvl1pPr>
              <a:defRPr baseline="0">
                <a:solidFill>
                  <a:schemeClr val="tx1"/>
                </a:solidFill>
                <a:latin typeface="Arial" panose="020B0604020202020204" pitchFamily="34" charset="0"/>
                <a:ea typeface="微软雅黑" charset="-122"/>
              </a:defRPr>
            </a:lvl1pPr>
            <a:lvl2pPr>
              <a:defRPr baseline="0">
                <a:solidFill>
                  <a:schemeClr val="tx1"/>
                </a:solidFill>
                <a:latin typeface="Arial" panose="020B0604020202020204" pitchFamily="34" charset="0"/>
                <a:ea typeface="微软雅黑" charset="-122"/>
              </a:defRPr>
            </a:lvl2pPr>
            <a:lvl3pPr>
              <a:defRPr baseline="0">
                <a:solidFill>
                  <a:schemeClr val="tx1"/>
                </a:solidFill>
                <a:latin typeface="Arial" panose="020B0604020202020204" pitchFamily="34" charset="0"/>
                <a:ea typeface="微软雅黑" charset="-122"/>
              </a:defRPr>
            </a:lvl3pPr>
            <a:lvl4pPr>
              <a:defRPr baseline="0">
                <a:solidFill>
                  <a:schemeClr val="tx1"/>
                </a:solidFill>
                <a:latin typeface="Arial" panose="020B0604020202020204" pitchFamily="34" charset="0"/>
                <a:ea typeface="微软雅黑" charset="-122"/>
              </a:defRPr>
            </a:lvl4pPr>
            <a:lvl5pPr>
              <a:defRPr baseline="0">
                <a:solidFill>
                  <a:schemeClr val="tx1"/>
                </a:solidFill>
                <a:latin typeface="Arial" panose="020B0604020202020204" pitchFamily="34" charset="0"/>
                <a:ea typeface="微软雅黑"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5029201"/>
            <a:ext cx="12192000" cy="1828799"/>
          </a:xfrm>
          <a:prstGeom prst="rect">
            <a:avLst/>
          </a:prstGeom>
          <a:solidFill>
            <a:srgbClr val="DFEFFC"/>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3"/>
            </p:custDataLst>
          </p:nvPr>
        </p:nvSpPr>
        <p:spPr>
          <a:xfrm>
            <a:off x="604800" y="669600"/>
            <a:ext cx="10976400" cy="565200"/>
          </a:xfrm>
        </p:spPr>
        <p:txBody>
          <a:bodyPr anchor="ctr"/>
          <a:lstStyle>
            <a:lvl1pPr algn="ctr">
              <a:defRPr sz="3200" baseline="0">
                <a:solidFill>
                  <a:schemeClr val="tx1"/>
                </a:solidFill>
                <a:latin typeface="Arial" panose="020B0604020202020204" pitchFamily="34" charset="0"/>
                <a:ea typeface="微软雅黑"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604837" y="1681200"/>
            <a:ext cx="10990800" cy="3211200"/>
          </a:xfrm>
        </p:spPr>
        <p:txBody>
          <a:bodyPr/>
          <a:lstStyle>
            <a:lvl1pPr>
              <a:defRPr baseline="0">
                <a:solidFill>
                  <a:schemeClr val="tx1"/>
                </a:solidFill>
                <a:latin typeface="Arial" panose="020B0604020202020204" pitchFamily="34" charset="0"/>
                <a:ea typeface="微软雅黑" charset="-122"/>
              </a:defRPr>
            </a:lvl1pPr>
            <a:lvl2pPr>
              <a:defRPr baseline="0">
                <a:solidFill>
                  <a:schemeClr val="tx1"/>
                </a:solidFill>
                <a:latin typeface="Arial" panose="020B0604020202020204" pitchFamily="34" charset="0"/>
                <a:ea typeface="微软雅黑" charset="-122"/>
              </a:defRPr>
            </a:lvl2pPr>
            <a:lvl3pPr>
              <a:defRPr baseline="0">
                <a:solidFill>
                  <a:schemeClr val="tx1"/>
                </a:solidFill>
                <a:latin typeface="Arial" panose="020B0604020202020204" pitchFamily="34" charset="0"/>
                <a:ea typeface="微软雅黑" charset="-122"/>
              </a:defRPr>
            </a:lvl3pPr>
            <a:lvl4pPr>
              <a:defRPr baseline="0">
                <a:solidFill>
                  <a:schemeClr val="tx1"/>
                </a:solidFill>
                <a:latin typeface="Arial" panose="020B0604020202020204" pitchFamily="34" charset="0"/>
                <a:ea typeface="微软雅黑" charset="-122"/>
              </a:defRPr>
            </a:lvl4pPr>
            <a:lvl5pPr>
              <a:defRPr baseline="0">
                <a:solidFill>
                  <a:schemeClr val="tx1"/>
                </a:solidFill>
                <a:latin typeface="Arial" panose="020B0604020202020204" pitchFamily="34" charset="0"/>
                <a:ea typeface="微软雅黑"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8"/>
            </p:custDataLst>
          </p:nvPr>
        </p:nvSpPr>
        <p:spPr>
          <a:xfrm>
            <a:off x="594000" y="5180400"/>
            <a:ext cx="11001600" cy="1011600"/>
          </a:xfrm>
        </p:spPr>
        <p:txBody>
          <a:bodyPr/>
          <a:lstStyle>
            <a:lvl1pPr>
              <a:defRPr baseline="0">
                <a:solidFill>
                  <a:schemeClr val="tx1"/>
                </a:solidFill>
                <a:latin typeface="Arial" panose="020B0604020202020204" pitchFamily="34" charset="0"/>
                <a:ea typeface="微软雅黑"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914400"/>
          </a:xfrm>
          <a:prstGeom prst="rect">
            <a:avLst/>
          </a:prstGeom>
          <a:solidFill>
            <a:srgbClr val="DFEFFC"/>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3"/>
            </p:custDataLst>
          </p:nvPr>
        </p:nvSpPr>
        <p:spPr>
          <a:xfrm>
            <a:off x="579600" y="237600"/>
            <a:ext cx="11037600" cy="441964"/>
          </a:xfrm>
        </p:spPr>
        <p:txBody>
          <a:bodyPr/>
          <a:lstStyle>
            <a:lvl1pPr>
              <a:defRPr baseline="0">
                <a:solidFill>
                  <a:schemeClr val="tx1"/>
                </a:solidFill>
                <a:latin typeface="Arial" panose="020B0604020202020204" pitchFamily="34" charset="0"/>
                <a:ea typeface="微软雅黑"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579600" y="1663200"/>
            <a:ext cx="5342400" cy="2894400"/>
          </a:xfrm>
        </p:spPr>
        <p:txBody>
          <a:bodyPr/>
          <a:lstStyle>
            <a:lvl1pPr>
              <a:defRPr baseline="0">
                <a:solidFill>
                  <a:schemeClr val="tx1"/>
                </a:solidFill>
                <a:latin typeface="Arial" panose="020B0604020202020204" pitchFamily="34" charset="0"/>
                <a:ea typeface="微软雅黑" charset="-122"/>
              </a:defRPr>
            </a:lvl1pPr>
            <a:lvl2pPr>
              <a:defRPr baseline="0">
                <a:solidFill>
                  <a:schemeClr val="tx1"/>
                </a:solidFill>
                <a:latin typeface="Arial" panose="020B0604020202020204" pitchFamily="34" charset="0"/>
                <a:ea typeface="微软雅黑" charset="-122"/>
              </a:defRPr>
            </a:lvl2pPr>
            <a:lvl3pPr>
              <a:defRPr baseline="0">
                <a:solidFill>
                  <a:schemeClr val="tx1"/>
                </a:solidFill>
                <a:latin typeface="Arial" panose="020B0604020202020204" pitchFamily="34" charset="0"/>
                <a:ea typeface="微软雅黑" charset="-122"/>
              </a:defRPr>
            </a:lvl3pPr>
            <a:lvl4pPr>
              <a:defRPr baseline="0">
                <a:solidFill>
                  <a:schemeClr val="tx1"/>
                </a:solidFill>
                <a:latin typeface="Arial" panose="020B0604020202020204" pitchFamily="34" charset="0"/>
                <a:ea typeface="微软雅黑" charset="-122"/>
              </a:defRPr>
            </a:lvl4pPr>
            <a:lvl5pPr>
              <a:defRPr baseline="0">
                <a:solidFill>
                  <a:schemeClr val="tx1"/>
                </a:solidFill>
                <a:latin typeface="Arial" panose="020B0604020202020204" pitchFamily="34" charset="0"/>
                <a:ea typeface="微软雅黑"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6242400" y="1663200"/>
            <a:ext cx="5367600" cy="2894400"/>
          </a:xfrm>
        </p:spPr>
        <p:txBody>
          <a:bodyPr/>
          <a:lstStyle>
            <a:lvl1pPr>
              <a:defRPr baseline="0">
                <a:solidFill>
                  <a:schemeClr val="tx1"/>
                </a:solidFill>
                <a:latin typeface="Arial" panose="020B0604020202020204" pitchFamily="34" charset="0"/>
                <a:ea typeface="微软雅黑" charset="-122"/>
              </a:defRPr>
            </a:lvl1pPr>
            <a:lvl2pPr>
              <a:defRPr baseline="0">
                <a:solidFill>
                  <a:schemeClr val="tx1"/>
                </a:solidFill>
                <a:latin typeface="Arial" panose="020B0604020202020204" pitchFamily="34" charset="0"/>
                <a:ea typeface="微软雅黑" charset="-122"/>
              </a:defRPr>
            </a:lvl2pPr>
            <a:lvl3pPr>
              <a:defRPr baseline="0">
                <a:solidFill>
                  <a:schemeClr val="tx1"/>
                </a:solidFill>
                <a:latin typeface="Arial" panose="020B0604020202020204" pitchFamily="34" charset="0"/>
                <a:ea typeface="微软雅黑" charset="-122"/>
              </a:defRPr>
            </a:lvl3pPr>
            <a:lvl4pPr>
              <a:defRPr baseline="0">
                <a:solidFill>
                  <a:schemeClr val="tx1"/>
                </a:solidFill>
                <a:latin typeface="Arial" panose="020B0604020202020204" pitchFamily="34" charset="0"/>
                <a:ea typeface="微软雅黑" charset="-122"/>
              </a:defRPr>
            </a:lvl4pPr>
            <a:lvl5pPr>
              <a:defRPr baseline="0">
                <a:solidFill>
                  <a:schemeClr val="tx1"/>
                </a:solidFill>
                <a:latin typeface="Arial" panose="020B0604020202020204" pitchFamily="34" charset="0"/>
                <a:ea typeface="微软雅黑"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9"/>
            </p:custDataLst>
          </p:nvPr>
        </p:nvSpPr>
        <p:spPr>
          <a:xfrm>
            <a:off x="572400" y="4816800"/>
            <a:ext cx="5342400" cy="781200"/>
          </a:xfrm>
        </p:spPr>
        <p:txBody>
          <a:bodyPr/>
          <a:lstStyle>
            <a:lvl1pPr>
              <a:defRPr baseline="0">
                <a:solidFill>
                  <a:schemeClr val="tx1"/>
                </a:solidFill>
                <a:latin typeface="Arial" panose="020B0604020202020204" pitchFamily="34" charset="0"/>
                <a:ea typeface="微软雅黑"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0"/>
            </p:custDataLst>
          </p:nvPr>
        </p:nvSpPr>
        <p:spPr>
          <a:xfrm>
            <a:off x="6253200" y="4813200"/>
            <a:ext cx="5367600" cy="781200"/>
          </a:xfrm>
        </p:spPr>
        <p:txBody>
          <a:bodyPr/>
          <a:lstStyle>
            <a:lvl1pPr>
              <a:defRPr baseline="0">
                <a:solidFill>
                  <a:schemeClr val="tx1"/>
                </a:solidFill>
                <a:latin typeface="Arial" panose="020B0604020202020204" pitchFamily="34" charset="0"/>
                <a:ea typeface="微软雅黑"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9224"/>
            <a:ext cx="12192000" cy="4939553"/>
          </a:xfrm>
          <a:prstGeom prst="rect">
            <a:avLst/>
          </a:prstGeom>
          <a:solidFill>
            <a:srgbClr val="DFEFFC"/>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hasCustomPrompt="1"/>
            <p:custDataLst>
              <p:tags r:id="rId3"/>
            </p:custDataLst>
          </p:nvPr>
        </p:nvSpPr>
        <p:spPr>
          <a:xfrm>
            <a:off x="1522800" y="1339200"/>
            <a:ext cx="9144000" cy="2386800"/>
          </a:xfrm>
        </p:spPr>
        <p:txBody>
          <a:bodyPr anchor="b"/>
          <a:lstStyle>
            <a:lvl1pPr algn="ctr">
              <a:defRPr sz="6000" baseline="0">
                <a:solidFill>
                  <a:schemeClr val="tx1"/>
                </a:solidFill>
                <a:latin typeface="Arial" panose="020B0604020202020204" pitchFamily="34" charset="0"/>
                <a:ea typeface="微软雅黑"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1522413" y="3862800"/>
            <a:ext cx="9144000" cy="1656000"/>
          </a:xfrm>
        </p:spPr>
        <p:txBody>
          <a:bodyPr/>
          <a:lstStyle>
            <a:lvl1pPr algn="ctr">
              <a:defRPr baseline="0">
                <a:solidFill>
                  <a:schemeClr val="tx1"/>
                </a:solidFill>
                <a:latin typeface="Arial" panose="020B0604020202020204" pitchFamily="34" charset="0"/>
                <a:ea typeface="微软雅黑"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5" name="图片 4" descr="pic_sup"/>
          <p:cNvPicPr>
            <a:picLocks noChangeAspect="1"/>
          </p:cNvPicPr>
          <p:nvPr/>
        </p:nvPicPr>
        <p:blipFill>
          <a:blip r:embed="rId2"/>
          <a:stretch>
            <a:fillRect/>
          </a:stretch>
        </p:blipFill>
        <p:spPr>
          <a:xfrm>
            <a:off x="0" y="0"/>
            <a:ext cx="12192000" cy="6858000"/>
          </a:xfrm>
          <a:prstGeom prst="rect">
            <a:avLst/>
          </a:prstGeom>
        </p:spPr>
      </p:pic>
      <p:sp>
        <p:nvSpPr>
          <p:cNvPr id="6" name="矩形 5"/>
          <p:cNvSpPr/>
          <p:nvPr>
            <p:custDataLst>
              <p:tags r:id="rId3"/>
            </p:custDataLst>
          </p:nvPr>
        </p:nvSpPr>
        <p:spPr>
          <a:xfrm>
            <a:off x="1378585" y="1569720"/>
            <a:ext cx="9436735" cy="2717800"/>
          </a:xfrm>
          <a:prstGeom prst="rect">
            <a:avLst/>
          </a:prstGeom>
          <a:solidFill>
            <a:srgbClr val="DFEFFC"/>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sp>
        <p:nvSpPr>
          <p:cNvPr id="16" name="日期占位符 15"/>
          <p:cNvSpPr>
            <a:spLocks noGrp="1"/>
          </p:cNvSpPr>
          <p:nvPr>
            <p:ph type="dt" sz="half" idx="10"/>
            <p:custDataLst>
              <p:tags r:id="rId4"/>
            </p:custDataLst>
          </p:nvPr>
        </p:nvSpPr>
        <p:spPr/>
        <p:txBody>
          <a:bodyPr/>
          <a:lstStyle>
            <a:lvl1pPr>
              <a:defRPr>
                <a:solidFill>
                  <a:schemeClr val="dk1">
                    <a:tint val="75000"/>
                    <a:lumMod val="85000"/>
                    <a:lumOff val="15000"/>
                  </a:schemeClr>
                </a:solidFill>
                <a:latin typeface="Arial" panose="020B0604020202020204" pitchFamily="34" charset="0"/>
                <a:ea typeface="微软雅黑"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lvl1pPr>
              <a:defRPr>
                <a:solidFill>
                  <a:schemeClr val="dk1">
                    <a:tint val="75000"/>
                    <a:lumMod val="85000"/>
                    <a:lumOff val="15000"/>
                  </a:schemeClr>
                </a:solidFill>
                <a:latin typeface="Arial" panose="020B0604020202020204" pitchFamily="34" charset="0"/>
                <a:ea typeface="微软雅黑" charset="-122"/>
              </a:defRPr>
            </a:lvl1p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lvl1pPr>
              <a:defRPr>
                <a:solidFill>
                  <a:schemeClr val="dk1">
                    <a:tint val="75000"/>
                    <a:lumMod val="85000"/>
                    <a:lumOff val="15000"/>
                  </a:schemeClr>
                </a:solidFill>
                <a:latin typeface="Arial" panose="020B0604020202020204" pitchFamily="34" charset="0"/>
                <a:ea typeface="微软雅黑" charset="-122"/>
              </a:defRPr>
            </a:lvl1pPr>
          </a:lstStyle>
          <a:p>
            <a:fld id="{49AE70B2-8BF9-45C0-BB95-33D1B9D3A854}" type="slidenum">
              <a:rPr lang="zh-CN" altLang="en-US" smtClean="0"/>
            </a:fld>
            <a:endParaRPr lang="zh-CN" altLang="en-US" dirty="0"/>
          </a:p>
        </p:txBody>
      </p:sp>
      <p:sp>
        <p:nvSpPr>
          <p:cNvPr id="2" name="标题 3"/>
          <p:cNvSpPr>
            <a:spLocks noGrp="1"/>
          </p:cNvSpPr>
          <p:nvPr>
            <p:ph type="ctrTitle" idx="2" hasCustomPrompt="1"/>
            <p:custDataLst>
              <p:tags r:id="rId7"/>
            </p:custDataLst>
          </p:nvPr>
        </p:nvSpPr>
        <p:spPr>
          <a:xfrm>
            <a:off x="1652364" y="1809776"/>
            <a:ext cx="8890000" cy="1341755"/>
          </a:xfrm>
        </p:spPr>
        <p:txBody>
          <a:bodyPr vert="horz" wrap="square" lIns="0" tIns="0" rIns="0" bIns="0" rtlCol="0" anchor="b" anchorCtr="0">
            <a:normAutofit/>
          </a:bodyPr>
          <a:lstStyle>
            <a:lvl1pPr marL="0" marR="0" lvl="0" algn="dist" defTabSz="914400" rtl="0" eaLnBrk="1" fontAlgn="auto" latinLnBrk="0" hangingPunct="1">
              <a:lnSpc>
                <a:spcPct val="100000"/>
              </a:lnSpc>
              <a:spcBef>
                <a:spcPct val="0"/>
              </a:spcBef>
              <a:buClrTx/>
              <a:buSzTx/>
              <a:buFontTx/>
              <a:buNone/>
              <a:defRPr kumimoji="0" lang="zh-CN" altLang="en-US" sz="6600" b="1" i="0" u="none" strike="noStrike" kern="1200" cap="none" spc="-200" normalizeH="0" baseline="0" noProof="1">
                <a:solidFill>
                  <a:schemeClr val="tx1">
                    <a:lumMod val="85000"/>
                    <a:lumOff val="15000"/>
                  </a:schemeClr>
                </a:solidFill>
                <a:uFillTx/>
                <a:latin typeface="Arial" panose="020B0604020202020204" pitchFamily="34" charset="0"/>
                <a:ea typeface="汉仪旗黑-85S" panose="00020600040101010101" pitchFamily="18" charset="-122"/>
                <a:cs typeface="+mj-cs"/>
                <a:sym typeface="+mn-ea"/>
              </a:defRPr>
            </a:lvl1pPr>
          </a:lstStyle>
          <a:p>
            <a:pPr lvl="0"/>
            <a:r>
              <a:rPr>
                <a:sym typeface="+mn-ea"/>
              </a:rPr>
              <a:t>编辑标题</a:t>
            </a:r>
            <a:endParaRPr>
              <a:sym typeface="+mn-ea"/>
            </a:endParaRPr>
          </a:p>
        </p:txBody>
      </p:sp>
      <p:sp>
        <p:nvSpPr>
          <p:cNvPr id="3" name="副标题 4"/>
          <p:cNvSpPr/>
          <p:nvPr>
            <p:ph type="subTitle" idx="3" hasCustomPrompt="1"/>
            <p:custDataLst>
              <p:tags r:id="rId8"/>
            </p:custDataLst>
          </p:nvPr>
        </p:nvSpPr>
        <p:spPr>
          <a:xfrm>
            <a:off x="1652364" y="3626511"/>
            <a:ext cx="8890000" cy="421640"/>
          </a:xfrm>
        </p:spPr>
        <p:txBody>
          <a:bodyPr vert="horz" wrap="square" lIns="0" tIns="0" rIns="0" bIns="0" rtlCol="0" anchor="t" anchorCtr="0">
            <a:normAutofit/>
          </a:bodyPr>
          <a:lstStyle>
            <a:lvl1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2400" b="0" i="0" u="none" strike="noStrike" kern="1200" cap="none" spc="200" normalizeH="0" baseline="0" noProof="0">
                <a:ln>
                  <a:noFill/>
                </a:ln>
                <a:solidFill>
                  <a:schemeClr val="tx1">
                    <a:lumMod val="65000"/>
                    <a:lumOff val="35000"/>
                  </a:schemeClr>
                </a:solidFill>
                <a:effectLst/>
                <a:uLnTx/>
                <a:uFillTx/>
                <a:latin typeface="Arial" panose="020B0604020202020204" pitchFamily="34" charset="0"/>
                <a:ea typeface="微软雅黑" charset="-122"/>
                <a:cs typeface="微软雅黑" charset="-122"/>
                <a:sym typeface="+mn-ea"/>
              </a:defRPr>
            </a:lvl1pPr>
            <a:lvl2pPr marL="457200" indent="0" algn="ctr" defTabSz="914400" rtl="0" eaLnBrk="1" fontAlgn="auto" latinLnBrk="0" hangingPunct="1">
              <a:lnSpc>
                <a:spcPct val="12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Arial" panose="020B0604020202020204" pitchFamily="34" charset="0"/>
                <a:ea typeface="微软雅黑" charset="-122"/>
                <a:cs typeface="+mn-cs"/>
              </a:defRPr>
            </a:lvl2pPr>
            <a:lvl3pPr marL="914400" indent="0" algn="ctr" defTabSz="914400" rtl="0" eaLnBrk="1" fontAlgn="auto" latinLnBrk="0" hangingPunct="1">
              <a:lnSpc>
                <a:spcPct val="12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Arial" panose="020B0604020202020204" pitchFamily="34" charset="0"/>
                <a:ea typeface="微软雅黑" charset="-122"/>
                <a:cs typeface="+mn-cs"/>
              </a:defRPr>
            </a:lvl3pPr>
            <a:lvl4pPr marL="13716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charset="-122"/>
                <a:cs typeface="+mn-cs"/>
              </a:defRPr>
            </a:lvl4pPr>
            <a:lvl5pPr marL="18288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endParaRPr>
              <a:sym typeface="+mn-ea"/>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49" y="469127"/>
            <a:ext cx="10307927" cy="4093347"/>
          </a:xfrm>
        </p:spPr>
        <p:txBody>
          <a:bodyPr anchor="b">
            <a:normAutofit/>
          </a:bodyPr>
          <a:lstStyle>
            <a:lvl1pPr>
              <a:defRPr sz="6000">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10307926" cy="647555"/>
          </a:xfrm>
        </p:spPr>
        <p:txBody>
          <a:bodyPr>
            <a:normAutofit/>
          </a:bodyPr>
          <a:lstStyle>
            <a:lvl1pPr marL="0" indent="0">
              <a:buNone/>
              <a:defRPr sz="2400">
                <a:solidFill>
                  <a:schemeClr val="tx1">
                    <a:lumMod val="65000"/>
                    <a:lumOff val="3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图片 7" descr="pic_sup"/>
          <p:cNvPicPr>
            <a:picLocks noChangeAspect="1"/>
          </p:cNvPicPr>
          <p:nvPr>
            <p:custDataLst>
              <p:tags r:id="rId2"/>
            </p:custDataLst>
          </p:nvPr>
        </p:nvPicPr>
        <p:blipFill>
          <a:blip r:embed="rId3"/>
          <a:stretch>
            <a:fillRect/>
          </a:stretch>
        </p:blipFill>
        <p:spPr>
          <a:xfrm>
            <a:off x="0" y="0"/>
            <a:ext cx="12192000" cy="6858000"/>
          </a:xfrm>
          <a:prstGeom prst="rect">
            <a:avLst/>
          </a:prstGeom>
        </p:spPr>
      </p:pic>
      <p:sp>
        <p:nvSpPr>
          <p:cNvPr id="7" name="矩形 6"/>
          <p:cNvSpPr/>
          <p:nvPr>
            <p:custDataLst>
              <p:tags r:id="rId4"/>
            </p:custDataLst>
          </p:nvPr>
        </p:nvSpPr>
        <p:spPr>
          <a:xfrm>
            <a:off x="291465" y="0"/>
            <a:ext cx="11608435" cy="6858000"/>
          </a:xfrm>
          <a:prstGeom prst="rect">
            <a:avLst/>
          </a:prstGeom>
          <a:solidFill>
            <a:srgbClr val="FBFDFE"/>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sp>
        <p:nvSpPr>
          <p:cNvPr id="2" name="标题 1"/>
          <p:cNvSpPr>
            <a:spLocks noGrp="1"/>
          </p:cNvSpPr>
          <p:nvPr>
            <p:ph type="title"/>
            <p:custDataLst>
              <p:tags r:id="rId5"/>
            </p:custDataLst>
          </p:nvPr>
        </p:nvSpPr>
        <p:spPr>
          <a:xfrm>
            <a:off x="669882" y="443234"/>
            <a:ext cx="10852237" cy="441964"/>
          </a:xfrm>
        </p:spPr>
        <p:txBody>
          <a:bodyPr vert="horz" lIns="90170" tIns="46990" rIns="90170" bIns="46990" rtlCol="0" anchor="ctr"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6"/>
            </p:custDataLst>
          </p:nvPr>
        </p:nvSpPr>
        <p:spPr>
          <a:xfrm>
            <a:off x="669882" y="952508"/>
            <a:ext cx="10852237"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7"/>
            </p:custDataLst>
          </p:nvPr>
        </p:nvSpPr>
        <p:spPr/>
        <p:txBody>
          <a:bodyPr/>
          <a:lstStyle>
            <a:lvl1pPr>
              <a:defRPr>
                <a:solidFill>
                  <a:schemeClr val="tx1">
                    <a:tint val="75000"/>
                  </a:schemeClr>
                </a:solidFill>
                <a:latin typeface="Arial" panose="020B0604020202020204" pitchFamily="34" charset="0"/>
                <a:ea typeface="微软雅黑"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8"/>
            </p:custDataLst>
          </p:nvPr>
        </p:nvSpPr>
        <p:spPr/>
        <p:txBody>
          <a:bodyPr/>
          <a:lstStyle>
            <a:lvl1pPr>
              <a:defRPr>
                <a:solidFill>
                  <a:schemeClr val="tx1">
                    <a:tint val="75000"/>
                  </a:schemeClr>
                </a:solidFill>
                <a:latin typeface="Arial" panose="020B0604020202020204" pitchFamily="34" charset="0"/>
                <a:ea typeface="微软雅黑" charset="-122"/>
              </a:defRPr>
            </a:lvl1pPr>
          </a:lstStyle>
          <a:p>
            <a:endParaRPr lang="zh-CN" altLang="en-US"/>
          </a:p>
        </p:txBody>
      </p:sp>
      <p:sp>
        <p:nvSpPr>
          <p:cNvPr id="6" name="灯片编号占位符 5"/>
          <p:cNvSpPr>
            <a:spLocks noGrp="1"/>
          </p:cNvSpPr>
          <p:nvPr>
            <p:ph type="sldNum" sz="quarter" idx="12"/>
            <p:custDataLst>
              <p:tags r:id="rId9"/>
            </p:custDataLst>
          </p:nvPr>
        </p:nvSpPr>
        <p:spPr/>
        <p:txBody>
          <a:bodyPr/>
          <a:lstStyle>
            <a:lvl1pPr>
              <a:defRPr>
                <a:solidFill>
                  <a:schemeClr val="tx1">
                    <a:tint val="75000"/>
                  </a:schemeClr>
                </a:solidFill>
                <a:latin typeface="Arial" panose="020B0604020202020204" pitchFamily="34" charset="0"/>
                <a:ea typeface="微软雅黑"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3" name="图片 2" descr="pic_sup"/>
          <p:cNvPicPr>
            <a:picLocks noChangeAspect="1"/>
          </p:cNvPicPr>
          <p:nvPr/>
        </p:nvPicPr>
        <p:blipFill>
          <a:blip r:embed="rId2"/>
          <a:stretch>
            <a:fillRect/>
          </a:stretch>
        </p:blipFill>
        <p:spPr>
          <a:xfrm>
            <a:off x="0" y="0"/>
            <a:ext cx="12192000" cy="6858000"/>
          </a:xfrm>
          <a:prstGeom prst="rect">
            <a:avLst/>
          </a:prstGeom>
        </p:spPr>
      </p:pic>
      <p:sp>
        <p:nvSpPr>
          <p:cNvPr id="2" name="矩形 1"/>
          <p:cNvSpPr/>
          <p:nvPr>
            <p:custDataLst>
              <p:tags r:id="rId3"/>
            </p:custDataLst>
          </p:nvPr>
        </p:nvSpPr>
        <p:spPr>
          <a:xfrm>
            <a:off x="0" y="0"/>
            <a:ext cx="12192000" cy="5709920"/>
          </a:xfrm>
          <a:prstGeom prst="rect">
            <a:avLst/>
          </a:prstGeom>
          <a:solidFill>
            <a:srgbClr val="DFEFFC"/>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sp>
        <p:nvSpPr>
          <p:cNvPr id="4" name="日期占位符 3"/>
          <p:cNvSpPr>
            <a:spLocks noGrp="1"/>
          </p:cNvSpPr>
          <p:nvPr>
            <p:ph type="dt" sz="half" idx="10"/>
            <p:custDataLst>
              <p:tags r:id="rId4"/>
            </p:custDataLst>
          </p:nvPr>
        </p:nvSpPr>
        <p:spPr/>
        <p:txBody>
          <a:bodyPr/>
          <a:lstStyle>
            <a:lvl1pPr>
              <a:defRPr>
                <a:solidFill>
                  <a:schemeClr val="dk1">
                    <a:tint val="75000"/>
                    <a:lumMod val="85000"/>
                    <a:lumOff val="15000"/>
                  </a:schemeClr>
                </a:solidFill>
                <a:latin typeface="Arial" panose="020B0604020202020204" pitchFamily="34" charset="0"/>
                <a:ea typeface="微软雅黑"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lvl1pPr>
              <a:defRPr>
                <a:solidFill>
                  <a:schemeClr val="dk1">
                    <a:tint val="75000"/>
                    <a:lumMod val="85000"/>
                    <a:lumOff val="15000"/>
                  </a:schemeClr>
                </a:solidFill>
                <a:latin typeface="Arial" panose="020B0604020202020204" pitchFamily="34" charset="0"/>
                <a:ea typeface="微软雅黑" charset="-122"/>
              </a:defRPr>
            </a:lvl1pPr>
          </a:lstStyle>
          <a:p>
            <a:endParaRPr lang="zh-CN" altLang="en-US"/>
          </a:p>
        </p:txBody>
      </p:sp>
      <p:sp>
        <p:nvSpPr>
          <p:cNvPr id="6" name="灯片编号占位符 5"/>
          <p:cNvSpPr>
            <a:spLocks noGrp="1"/>
          </p:cNvSpPr>
          <p:nvPr>
            <p:ph type="sldNum" sz="quarter" idx="12"/>
            <p:custDataLst>
              <p:tags r:id="rId6"/>
            </p:custDataLst>
          </p:nvPr>
        </p:nvSpPr>
        <p:spPr/>
        <p:txBody>
          <a:bodyPr/>
          <a:lstStyle>
            <a:lvl1pPr>
              <a:defRPr>
                <a:solidFill>
                  <a:schemeClr val="dk1">
                    <a:tint val="75000"/>
                    <a:lumMod val="85000"/>
                    <a:lumOff val="15000"/>
                  </a:schemeClr>
                </a:solidFill>
                <a:latin typeface="Arial" panose="020B0604020202020204" pitchFamily="34" charset="0"/>
                <a:ea typeface="微软雅黑" charset="-122"/>
              </a:defRPr>
            </a:lvl1pPr>
          </a:lstStyle>
          <a:p>
            <a:fld id="{49AE70B2-8BF9-45C0-BB95-33D1B9D3A854}" type="slidenum">
              <a:rPr lang="zh-CN" altLang="en-US" smtClean="0"/>
            </a:fld>
            <a:endParaRPr lang="zh-CN" altLang="en-US"/>
          </a:p>
        </p:txBody>
      </p:sp>
      <p:sp>
        <p:nvSpPr>
          <p:cNvPr id="7" name="标题 7"/>
          <p:cNvSpPr/>
          <p:nvPr>
            <p:ph type="ctrTitle" idx="2" hasCustomPrompt="1"/>
            <p:custDataLst>
              <p:tags r:id="rId7"/>
            </p:custDataLst>
          </p:nvPr>
        </p:nvSpPr>
        <p:spPr>
          <a:xfrm>
            <a:off x="2325050" y="2533671"/>
            <a:ext cx="7541895" cy="1092835"/>
          </a:xfrm>
        </p:spPr>
        <p:txBody>
          <a:bodyPr vert="horz" wrap="square" lIns="0" tIns="0" rIns="0" bIns="0" rtlCol="0" anchor="b" anchorCtr="0">
            <a:normAutofit/>
          </a:bodyPr>
          <a:lstStyle>
            <a:lvl1pPr marL="0" marR="0" lvl="0" algn="ctr" defTabSz="914400" rtl="0" eaLnBrk="1" fontAlgn="auto" latinLnBrk="0" hangingPunct="1">
              <a:lnSpc>
                <a:spcPct val="100000"/>
              </a:lnSpc>
              <a:spcBef>
                <a:spcPct val="0"/>
              </a:spcBef>
              <a:spcAft>
                <a:spcPts val="0"/>
              </a:spcAft>
              <a:buClrTx/>
              <a:buSzTx/>
              <a:buFontTx/>
              <a:buNone/>
              <a:defRPr kumimoji="0" lang="zh-CN" altLang="en-US" sz="4800" b="1" i="0" u="none" strike="noStrike" kern="1200" cap="none" spc="400" normalizeH="0" baseline="0" noProof="0" dirty="0">
                <a:ln>
                  <a:noFill/>
                </a:ln>
                <a:solidFill>
                  <a:schemeClr val="tx1">
                    <a:lumMod val="85000"/>
                    <a:lumOff val="15000"/>
                  </a:schemeClr>
                </a:solidFill>
                <a:effectLst/>
                <a:uLnTx/>
                <a:uFillTx/>
                <a:latin typeface="Arial" panose="020B0604020202020204" pitchFamily="34" charset="0"/>
                <a:ea typeface="汉仪旗黑-85S" panose="00020600040101010101" pitchFamily="18" charset="-122"/>
                <a:cs typeface="+mj-cs"/>
              </a:defRPr>
            </a:lvl1pPr>
          </a:lstStyle>
          <a:p>
            <a:pPr lvl="0"/>
            <a:r>
              <a:rPr>
                <a:sym typeface="+mn-ea"/>
              </a:rPr>
              <a:t>编辑标题</a:t>
            </a:r>
            <a:endParaRPr>
              <a:sym typeface="+mn-ea"/>
            </a:endParaRPr>
          </a:p>
        </p:txBody>
      </p:sp>
      <p:sp>
        <p:nvSpPr>
          <p:cNvPr id="8" name="副标题 8"/>
          <p:cNvSpPr/>
          <p:nvPr>
            <p:ph type="subTitle" idx="3" hasCustomPrompt="1"/>
            <p:custDataLst>
              <p:tags r:id="rId8"/>
            </p:custDataLst>
          </p:nvPr>
        </p:nvSpPr>
        <p:spPr>
          <a:xfrm>
            <a:off x="2325050" y="3890666"/>
            <a:ext cx="7541895" cy="935355"/>
          </a:xfrm>
        </p:spPr>
        <p:txBody>
          <a:bodyPr vert="horz" wrap="square" lIns="0" tIns="0" rIns="0" bIns="0" rtlCol="0" anchor="t" anchorCtr="0">
            <a:normAutofit/>
          </a:bodyPr>
          <a:lstStyle>
            <a:lvl1pPr marL="0" marR="0" lvl="0" indent="0" algn="ctr" defTabSz="914400" rtl="0" eaLnBrk="1" fontAlgn="auto" latinLnBrk="0" hangingPunct="1">
              <a:lnSpc>
                <a:spcPct val="130000"/>
              </a:lnSpc>
              <a:spcBef>
                <a:spcPts val="0"/>
              </a:spcBef>
              <a:spcAft>
                <a:spcPts val="0"/>
              </a:spcAft>
              <a:buClrTx/>
              <a:buSzTx/>
              <a:buFont typeface="Arial" panose="020B0604020202020204" pitchFamily="34" charset="0"/>
              <a:buNone/>
              <a:defRPr kumimoji="0" lang="zh-CN" altLang="en-US" sz="2200" b="0" i="0" u="none" strike="noStrike" kern="1200" cap="none" spc="200" normalizeH="0" baseline="0" noProof="1">
                <a:ln>
                  <a:noFill/>
                </a:ln>
                <a:solidFill>
                  <a:schemeClr val="tx1">
                    <a:lumMod val="65000"/>
                    <a:lumOff val="35000"/>
                  </a:schemeClr>
                </a:solidFill>
                <a:effectLst/>
                <a:uLnTx/>
                <a:uFillTx/>
                <a:latin typeface="Arial" panose="020B0604020202020204" pitchFamily="34" charset="0"/>
                <a:ea typeface="微软雅黑" charset="-122"/>
                <a:cs typeface="+mn-cs"/>
                <a:sym typeface="+mn-ea"/>
              </a:defRPr>
            </a:lvl1pPr>
            <a:lvl2pPr marL="457200"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tint val="75000"/>
                  </a:schemeClr>
                </a:solidFill>
                <a:uFillTx/>
                <a:latin typeface="Arial" panose="020B0604020202020204" pitchFamily="34" charset="0"/>
                <a:ea typeface="微软雅黑" charset="-122"/>
                <a:cs typeface="+mn-cs"/>
              </a:defRPr>
            </a:lvl2pPr>
            <a:lvl3pPr marL="914400" indent="0" algn="l"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tint val="75000"/>
                  </a:schemeClr>
                </a:solidFill>
                <a:uFillTx/>
                <a:latin typeface="Arial" panose="020B0604020202020204" pitchFamily="34" charset="0"/>
                <a:ea typeface="微软雅黑" charset="-122"/>
                <a:cs typeface="+mn-cs"/>
              </a:defRPr>
            </a:lvl3pPr>
            <a:lvl4pPr marL="137160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tint val="75000"/>
                  </a:schemeClr>
                </a:solidFill>
                <a:uFillTx/>
                <a:latin typeface="Arial" panose="020B0604020202020204" pitchFamily="34" charset="0"/>
                <a:ea typeface="微软雅黑" charset="-122"/>
                <a:cs typeface="+mn-cs"/>
              </a:defRPr>
            </a:lvl4pPr>
            <a:lvl5pPr marL="182880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tint val="75000"/>
                  </a:schemeClr>
                </a:solidFill>
                <a:uFillTx/>
                <a:latin typeface="Arial" panose="020B0604020202020204" pitchFamily="34" charset="0"/>
                <a:ea typeface="微软雅黑" charset="-122"/>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lvl="0"/>
            <a:r>
              <a:rPr>
                <a:sym typeface="+mn-ea"/>
              </a:rPr>
              <a:t>单击此处编辑副标题</a:t>
            </a:r>
            <a:endParaRPr>
              <a:sym typeface="+mn-ea"/>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图片 8" descr="pic_sup"/>
          <p:cNvPicPr>
            <a:picLocks noChangeAspect="1"/>
          </p:cNvPicPr>
          <p:nvPr>
            <p:custDataLst>
              <p:tags r:id="rId2"/>
            </p:custDataLst>
          </p:nvPr>
        </p:nvPicPr>
        <p:blipFill>
          <a:blip r:embed="rId3"/>
          <a:stretch>
            <a:fillRect/>
          </a:stretch>
        </p:blipFill>
        <p:spPr>
          <a:xfrm>
            <a:off x="0" y="0"/>
            <a:ext cx="12192000" cy="6858000"/>
          </a:xfrm>
          <a:prstGeom prst="rect">
            <a:avLst/>
          </a:prstGeom>
        </p:spPr>
      </p:pic>
      <p:sp>
        <p:nvSpPr>
          <p:cNvPr id="8" name="矩形 7"/>
          <p:cNvSpPr/>
          <p:nvPr>
            <p:custDataLst>
              <p:tags r:id="rId4"/>
            </p:custDataLst>
          </p:nvPr>
        </p:nvSpPr>
        <p:spPr>
          <a:xfrm>
            <a:off x="291465" y="0"/>
            <a:ext cx="11608435" cy="6858000"/>
          </a:xfrm>
          <a:prstGeom prst="rect">
            <a:avLst/>
          </a:prstGeom>
          <a:solidFill>
            <a:srgbClr val="FBFDFE"/>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sp>
        <p:nvSpPr>
          <p:cNvPr id="2" name="标题 1"/>
          <p:cNvSpPr>
            <a:spLocks noGrp="1"/>
          </p:cNvSpPr>
          <p:nvPr>
            <p:ph type="title"/>
            <p:custDataLst>
              <p:tags r:id="rId5"/>
            </p:custDataLst>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6"/>
            </p:custDataLst>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7"/>
            </p:custDataLst>
          </p:nvPr>
        </p:nvSpPr>
        <p:spPr>
          <a:xfrm>
            <a:off x="6238877" y="952508"/>
            <a:ext cx="5283242" cy="5388907"/>
          </a:xfrm>
        </p:spPr>
        <p:txBody>
          <a:bodyPr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charset="-122"/>
              </a:defRPr>
            </a:lvl1pPr>
            <a:lvl2pPr eaLnBrk="1" fontAlgn="auto" latinLnBrk="0" hangingPunct="1">
              <a:defRPr sz="1600">
                <a:solidFill>
                  <a:schemeClr val="tx1"/>
                </a:solidFill>
                <a:latin typeface="Arial" panose="020B0604020202020204" pitchFamily="34" charset="0"/>
                <a:ea typeface="微软雅黑" charset="-122"/>
              </a:defRPr>
            </a:lvl2pPr>
            <a:lvl3pPr eaLnBrk="1" fontAlgn="auto" latinLnBrk="0" hangingPunct="1">
              <a:defRPr sz="1600">
                <a:solidFill>
                  <a:schemeClr val="tx1"/>
                </a:solidFill>
                <a:latin typeface="Arial" panose="020B0604020202020204" pitchFamily="34" charset="0"/>
                <a:ea typeface="微软雅黑" charset="-122"/>
              </a:defRPr>
            </a:lvl3pPr>
            <a:lvl4pPr eaLnBrk="1" fontAlgn="auto" latinLnBrk="0" hangingPunct="1">
              <a:defRPr sz="1600">
                <a:solidFill>
                  <a:schemeClr val="tx1"/>
                </a:solidFill>
                <a:latin typeface="Arial" panose="020B0604020202020204" pitchFamily="34" charset="0"/>
                <a:ea typeface="微软雅黑" charset="-122"/>
              </a:defRPr>
            </a:lvl4pPr>
            <a:lvl5pPr eaLnBrk="1" fontAlgn="auto" latinLnBrk="0" hangingPunct="1">
              <a:defRPr sz="1600">
                <a:solidFill>
                  <a:schemeClr val="tx1"/>
                </a:solidFill>
                <a:latin typeface="Arial" panose="020B0604020202020204" pitchFamily="34" charset="0"/>
                <a:ea typeface="微软雅黑"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8"/>
            </p:custDataLst>
          </p:nvPr>
        </p:nvSpPr>
        <p:spPr/>
        <p:txBody>
          <a:bodyPr/>
          <a:lstStyle>
            <a:lvl1pPr>
              <a:defRPr>
                <a:solidFill>
                  <a:schemeClr val="tx1">
                    <a:tint val="75000"/>
                  </a:schemeClr>
                </a:solidFill>
                <a:latin typeface="Arial" panose="020B0604020202020204" pitchFamily="34" charset="0"/>
                <a:ea typeface="微软雅黑"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9"/>
            </p:custDataLst>
          </p:nvPr>
        </p:nvSpPr>
        <p:spPr/>
        <p:txBody>
          <a:bodyPr/>
          <a:lstStyle>
            <a:lvl1pPr>
              <a:defRPr>
                <a:solidFill>
                  <a:schemeClr val="tx1">
                    <a:tint val="75000"/>
                  </a:schemeClr>
                </a:solidFill>
                <a:latin typeface="Arial" panose="020B0604020202020204" pitchFamily="34" charset="0"/>
                <a:ea typeface="微软雅黑" charset="-122"/>
              </a:defRPr>
            </a:lvl1pPr>
          </a:lstStyle>
          <a:p>
            <a:endParaRPr lang="zh-CN" altLang="en-US"/>
          </a:p>
        </p:txBody>
      </p:sp>
      <p:sp>
        <p:nvSpPr>
          <p:cNvPr id="7" name="灯片编号占位符 6"/>
          <p:cNvSpPr>
            <a:spLocks noGrp="1"/>
          </p:cNvSpPr>
          <p:nvPr>
            <p:ph type="sldNum" sz="quarter" idx="12"/>
            <p:custDataLst>
              <p:tags r:id="rId10"/>
            </p:custDataLst>
          </p:nvPr>
        </p:nvSpPr>
        <p:spPr/>
        <p:txBody>
          <a:bodyPr/>
          <a:lstStyle>
            <a:lvl1pPr>
              <a:defRPr>
                <a:solidFill>
                  <a:schemeClr val="tx1">
                    <a:tint val="75000"/>
                  </a:schemeClr>
                </a:solidFill>
                <a:latin typeface="Arial" panose="020B0604020202020204" pitchFamily="34" charset="0"/>
                <a:ea typeface="微软雅黑"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图片 10" descr="pic_sup"/>
          <p:cNvPicPr>
            <a:picLocks noChangeAspect="1"/>
          </p:cNvPicPr>
          <p:nvPr>
            <p:custDataLst>
              <p:tags r:id="rId2"/>
            </p:custDataLst>
          </p:nvPr>
        </p:nvPicPr>
        <p:blipFill>
          <a:blip r:embed="rId3"/>
          <a:stretch>
            <a:fillRect/>
          </a:stretch>
        </p:blipFill>
        <p:spPr>
          <a:xfrm>
            <a:off x="0" y="0"/>
            <a:ext cx="12192000" cy="6858000"/>
          </a:xfrm>
          <a:prstGeom prst="rect">
            <a:avLst/>
          </a:prstGeom>
        </p:spPr>
      </p:pic>
      <p:sp>
        <p:nvSpPr>
          <p:cNvPr id="10" name="矩形 9"/>
          <p:cNvSpPr/>
          <p:nvPr>
            <p:custDataLst>
              <p:tags r:id="rId4"/>
            </p:custDataLst>
          </p:nvPr>
        </p:nvSpPr>
        <p:spPr>
          <a:xfrm>
            <a:off x="291465" y="0"/>
            <a:ext cx="11608435" cy="6858000"/>
          </a:xfrm>
          <a:prstGeom prst="rect">
            <a:avLst/>
          </a:prstGeom>
          <a:solidFill>
            <a:srgbClr val="FBFDFE"/>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sp>
        <p:nvSpPr>
          <p:cNvPr id="2" name="标题 1"/>
          <p:cNvSpPr>
            <a:spLocks noGrp="1"/>
          </p:cNvSpPr>
          <p:nvPr>
            <p:ph type="title"/>
            <p:custDataLst>
              <p:tags r:id="rId5"/>
            </p:custDataLst>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6"/>
            </p:custDataLst>
          </p:nvPr>
        </p:nvSpPr>
        <p:spPr>
          <a:xfrm>
            <a:off x="669930" y="952508"/>
            <a:ext cx="5283242" cy="381003"/>
          </a:xfrm>
        </p:spPr>
        <p:txBody>
          <a:bodyPr lIns="90170" tIns="46990" rIns="90170" bIns="46990" anchor="ctr"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7"/>
            </p:custDataLst>
          </p:nvPr>
        </p:nvSpPr>
        <p:spPr>
          <a:xfrm>
            <a:off x="669925" y="1406525"/>
            <a:ext cx="5283200"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8"/>
            </p:custDataLst>
          </p:nvPr>
        </p:nvSpPr>
        <p:spPr>
          <a:xfrm>
            <a:off x="6235750" y="952508"/>
            <a:ext cx="5283242" cy="381003"/>
          </a:xfrm>
        </p:spPr>
        <p:txBody>
          <a:bodyPr vert="horz" lIns="90170" tIns="46990" rIns="90170" bIns="46990" rtlCol="0" anchor="ctr"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9"/>
            </p:custDataLst>
          </p:nvPr>
        </p:nvSpPr>
        <p:spPr>
          <a:xfrm>
            <a:off x="6235750" y="1406525"/>
            <a:ext cx="5283242"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0"/>
            </p:custDataLst>
          </p:nvPr>
        </p:nvSpPr>
        <p:spPr/>
        <p:txBody>
          <a:bodyPr/>
          <a:lstStyle>
            <a:lvl1pPr>
              <a:defRPr>
                <a:solidFill>
                  <a:schemeClr val="tx1">
                    <a:tint val="75000"/>
                  </a:schemeClr>
                </a:solidFill>
                <a:latin typeface="Arial" panose="020B0604020202020204" pitchFamily="34" charset="0"/>
                <a:ea typeface="微软雅黑"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1"/>
            </p:custDataLst>
          </p:nvPr>
        </p:nvSpPr>
        <p:spPr/>
        <p:txBody>
          <a:bodyPr/>
          <a:lstStyle>
            <a:lvl1pPr>
              <a:defRPr>
                <a:solidFill>
                  <a:schemeClr val="tx1">
                    <a:tint val="75000"/>
                  </a:schemeClr>
                </a:solidFill>
                <a:latin typeface="Arial" panose="020B0604020202020204" pitchFamily="34" charset="0"/>
                <a:ea typeface="微软雅黑" charset="-122"/>
              </a:defRPr>
            </a:lvl1pPr>
          </a:lstStyle>
          <a:p>
            <a:endParaRPr lang="zh-CN" altLang="en-US"/>
          </a:p>
        </p:txBody>
      </p:sp>
      <p:sp>
        <p:nvSpPr>
          <p:cNvPr id="9" name="灯片编号占位符 8"/>
          <p:cNvSpPr>
            <a:spLocks noGrp="1"/>
          </p:cNvSpPr>
          <p:nvPr>
            <p:ph type="sldNum" sz="quarter" idx="12"/>
            <p:custDataLst>
              <p:tags r:id="rId12"/>
            </p:custDataLst>
          </p:nvPr>
        </p:nvSpPr>
        <p:spPr/>
        <p:txBody>
          <a:bodyPr/>
          <a:lstStyle>
            <a:lvl1pPr>
              <a:defRPr>
                <a:solidFill>
                  <a:schemeClr val="tx1">
                    <a:tint val="75000"/>
                  </a:schemeClr>
                </a:solidFill>
                <a:latin typeface="Arial" panose="020B0604020202020204" pitchFamily="34" charset="0"/>
                <a:ea typeface="微软雅黑"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图片 7" descr="whole_pic"/>
          <p:cNvPicPr>
            <a:picLocks noChangeAspect="1"/>
          </p:cNvPicPr>
          <p:nvPr/>
        </p:nvPicPr>
        <p:blipFill>
          <a:blip r:embed="rId2"/>
          <a:stretch>
            <a:fillRect/>
          </a:stretch>
        </p:blipFill>
        <p:spPr>
          <a:xfrm>
            <a:off x="0" y="0"/>
            <a:ext cx="12192000" cy="6858000"/>
          </a:xfrm>
          <a:prstGeom prst="rect">
            <a:avLst/>
          </a:prstGeom>
        </p:spPr>
      </p:pic>
      <p:sp>
        <p:nvSpPr>
          <p:cNvPr id="6" name="矩形 5"/>
          <p:cNvSpPr/>
          <p:nvPr>
            <p:custDataLst>
              <p:tags r:id="rId3"/>
            </p:custDataLst>
          </p:nvPr>
        </p:nvSpPr>
        <p:spPr>
          <a:xfrm>
            <a:off x="0" y="0"/>
            <a:ext cx="12192000" cy="6858000"/>
          </a:xfrm>
          <a:prstGeom prst="rect">
            <a:avLst/>
          </a:prstGeom>
          <a:solidFill>
            <a:srgbClr val="000000">
              <a:alpha val="40000"/>
            </a:srgbClr>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sp>
        <p:nvSpPr>
          <p:cNvPr id="7" name="任意多边形: 形状 3"/>
          <p:cNvSpPr/>
          <p:nvPr>
            <p:custDataLst>
              <p:tags r:id="rId4"/>
            </p:custDataLst>
          </p:nvPr>
        </p:nvSpPr>
        <p:spPr>
          <a:xfrm flipH="1">
            <a:off x="2922905" y="0"/>
            <a:ext cx="9280800" cy="6858000"/>
          </a:xfrm>
          <a:custGeom>
            <a:avLst/>
            <a:gdLst>
              <a:gd name="connsiteX0" fmla="*/ 0 w 9281536"/>
              <a:gd name="connsiteY0" fmla="*/ 0 h 6858000"/>
              <a:gd name="connsiteX1" fmla="*/ 7567200 w 9281536"/>
              <a:gd name="connsiteY1" fmla="*/ 0 h 6858000"/>
              <a:gd name="connsiteX2" fmla="*/ 9281536 w 9281536"/>
              <a:gd name="connsiteY2" fmla="*/ 6858000 h 6858000"/>
              <a:gd name="connsiteX3" fmla="*/ 0 w 928153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281536" h="6858000">
                <a:moveTo>
                  <a:pt x="0" y="0"/>
                </a:moveTo>
                <a:lnTo>
                  <a:pt x="7567200" y="0"/>
                </a:lnTo>
                <a:lnTo>
                  <a:pt x="9281536" y="6858000"/>
                </a:lnTo>
                <a:lnTo>
                  <a:pt x="0" y="6858000"/>
                </a:lnTo>
                <a:close/>
              </a:path>
            </a:pathLst>
          </a:custGeom>
          <a:solidFill>
            <a:srgbClr val="DFEF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sp>
        <p:nvSpPr>
          <p:cNvPr id="2" name="标题 1"/>
          <p:cNvSpPr>
            <a:spLocks noGrp="1"/>
          </p:cNvSpPr>
          <p:nvPr>
            <p:ph type="title"/>
            <p:custDataLst>
              <p:tags r:id="rId5"/>
            </p:custDataLst>
          </p:nvPr>
        </p:nvSpPr>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6"/>
            </p:custDataLst>
          </p:nvPr>
        </p:nvSpPr>
        <p:spPr/>
        <p:txBody>
          <a:bodyPr/>
          <a:lstStyle>
            <a:lvl1pPr>
              <a:defRPr>
                <a:solidFill>
                  <a:schemeClr val="dk1">
                    <a:tint val="75000"/>
                    <a:lumMod val="85000"/>
                    <a:lumOff val="15000"/>
                  </a:schemeClr>
                </a:solidFill>
                <a:latin typeface="Arial" panose="020B0604020202020204" pitchFamily="34" charset="0"/>
                <a:ea typeface="微软雅黑"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a:solidFill>
                  <a:schemeClr val="tx1">
                    <a:tint val="75000"/>
                  </a:schemeClr>
                </a:solidFill>
                <a:latin typeface="Arial" panose="020B0604020202020204" pitchFamily="34" charset="0"/>
                <a:ea typeface="微软雅黑" charset="-122"/>
              </a:defRPr>
            </a:lvl1pPr>
          </a:lstStyle>
          <a:p>
            <a:endParaRPr lang="zh-CN" altLang="en-US"/>
          </a:p>
        </p:txBody>
      </p:sp>
      <p:sp>
        <p:nvSpPr>
          <p:cNvPr id="5" name="灯片编号占位符 4"/>
          <p:cNvSpPr>
            <a:spLocks noGrp="1"/>
          </p:cNvSpPr>
          <p:nvPr>
            <p:ph type="sldNum" sz="quarter" idx="12"/>
            <p:custDataLst>
              <p:tags r:id="rId8"/>
            </p:custDataLst>
          </p:nvPr>
        </p:nvSpPr>
        <p:spPr/>
        <p:txBody>
          <a:bodyPr/>
          <a:lstStyle>
            <a:lvl1pPr>
              <a:defRPr>
                <a:solidFill>
                  <a:schemeClr val="tx1">
                    <a:tint val="75000"/>
                  </a:schemeClr>
                </a:solidFill>
                <a:latin typeface="Arial" panose="020B0604020202020204" pitchFamily="34" charset="0"/>
                <a:ea typeface="微软雅黑"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图片 4" descr="pic_sup"/>
          <p:cNvPicPr>
            <a:picLocks noChangeAspect="1"/>
          </p:cNvPicPr>
          <p:nvPr>
            <p:custDataLst>
              <p:tags r:id="rId2"/>
            </p:custDataLst>
          </p:nvPr>
        </p:nvPicPr>
        <p:blipFill>
          <a:blip r:embed="rId3"/>
          <a:stretch>
            <a:fillRect/>
          </a:stretch>
        </p:blipFill>
        <p:spPr>
          <a:xfrm>
            <a:off x="0" y="0"/>
            <a:ext cx="12192000" cy="6858000"/>
          </a:xfrm>
          <a:prstGeom prst="rect">
            <a:avLst/>
          </a:prstGeom>
        </p:spPr>
      </p:pic>
      <p:sp>
        <p:nvSpPr>
          <p:cNvPr id="6" name="矩形 5"/>
          <p:cNvSpPr/>
          <p:nvPr>
            <p:custDataLst>
              <p:tags r:id="rId4"/>
            </p:custDataLst>
          </p:nvPr>
        </p:nvSpPr>
        <p:spPr>
          <a:xfrm>
            <a:off x="291465" y="0"/>
            <a:ext cx="11608435" cy="6858000"/>
          </a:xfrm>
          <a:prstGeom prst="rect">
            <a:avLst/>
          </a:prstGeom>
          <a:solidFill>
            <a:srgbClr val="FBFDFE"/>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sp>
        <p:nvSpPr>
          <p:cNvPr id="2" name="日期占位符 1"/>
          <p:cNvSpPr>
            <a:spLocks noGrp="1"/>
          </p:cNvSpPr>
          <p:nvPr>
            <p:ph type="dt" sz="half" idx="10"/>
            <p:custDataLst>
              <p:tags r:id="rId5"/>
            </p:custDataLst>
          </p:nvPr>
        </p:nvSpPr>
        <p:spPr/>
        <p:txBody>
          <a:bodyPr/>
          <a:lstStyle>
            <a:lvl1pPr>
              <a:defRPr>
                <a:solidFill>
                  <a:schemeClr val="tx1">
                    <a:tint val="75000"/>
                  </a:schemeClr>
                </a:solidFill>
                <a:latin typeface="Arial" panose="020B0604020202020204" pitchFamily="34" charset="0"/>
                <a:ea typeface="微软雅黑"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6"/>
            </p:custDataLst>
          </p:nvPr>
        </p:nvSpPr>
        <p:spPr/>
        <p:txBody>
          <a:bodyPr/>
          <a:lstStyle>
            <a:lvl1pPr>
              <a:defRPr>
                <a:solidFill>
                  <a:schemeClr val="tx1">
                    <a:tint val="75000"/>
                  </a:schemeClr>
                </a:solidFill>
                <a:latin typeface="Arial" panose="020B0604020202020204" pitchFamily="34" charset="0"/>
                <a:ea typeface="微软雅黑" charset="-122"/>
              </a:defRPr>
            </a:lvl1pPr>
          </a:lstStyle>
          <a:p>
            <a:endParaRPr lang="zh-CN" altLang="en-US"/>
          </a:p>
        </p:txBody>
      </p:sp>
      <p:sp>
        <p:nvSpPr>
          <p:cNvPr id="4" name="灯片编号占位符 3"/>
          <p:cNvSpPr>
            <a:spLocks noGrp="1"/>
          </p:cNvSpPr>
          <p:nvPr>
            <p:ph type="sldNum" sz="quarter" idx="12"/>
            <p:custDataLst>
              <p:tags r:id="rId7"/>
            </p:custDataLst>
          </p:nvPr>
        </p:nvSpPr>
        <p:spPr/>
        <p:txBody>
          <a:bodyPr/>
          <a:lstStyle>
            <a:lvl1pPr>
              <a:defRPr>
                <a:solidFill>
                  <a:schemeClr val="tx1">
                    <a:tint val="75000"/>
                  </a:schemeClr>
                </a:solidFill>
                <a:latin typeface="Arial" panose="020B0604020202020204" pitchFamily="34" charset="0"/>
                <a:ea typeface="微软雅黑"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9" name="图片 8" descr="pic_sup"/>
          <p:cNvPicPr>
            <a:picLocks noChangeAspect="1"/>
          </p:cNvPicPr>
          <p:nvPr>
            <p:custDataLst>
              <p:tags r:id="rId2"/>
            </p:custDataLst>
          </p:nvPr>
        </p:nvPicPr>
        <p:blipFill>
          <a:blip r:embed="rId3"/>
          <a:stretch>
            <a:fillRect/>
          </a:stretch>
        </p:blipFill>
        <p:spPr>
          <a:xfrm>
            <a:off x="0" y="0"/>
            <a:ext cx="12192000" cy="6858000"/>
          </a:xfrm>
          <a:prstGeom prst="rect">
            <a:avLst/>
          </a:prstGeom>
        </p:spPr>
      </p:pic>
      <p:sp>
        <p:nvSpPr>
          <p:cNvPr id="8" name="矩形 7"/>
          <p:cNvSpPr/>
          <p:nvPr>
            <p:custDataLst>
              <p:tags r:id="rId4"/>
            </p:custDataLst>
          </p:nvPr>
        </p:nvSpPr>
        <p:spPr>
          <a:xfrm>
            <a:off x="291465" y="0"/>
            <a:ext cx="11608435" cy="6858000"/>
          </a:xfrm>
          <a:prstGeom prst="rect">
            <a:avLst/>
          </a:prstGeom>
          <a:solidFill>
            <a:srgbClr val="FBFDFE"/>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sp>
        <p:nvSpPr>
          <p:cNvPr id="2" name="标题 1"/>
          <p:cNvSpPr>
            <a:spLocks noGrp="1"/>
          </p:cNvSpPr>
          <p:nvPr>
            <p:ph type="title"/>
            <p:custDataLst>
              <p:tags r:id="rId5"/>
            </p:custDataLst>
          </p:nvPr>
        </p:nvSpPr>
        <p:spPr>
          <a:xfrm>
            <a:off x="669930"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6"/>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7"/>
            </p:custDataLst>
          </p:nvPr>
        </p:nvSpPr>
        <p:spPr>
          <a:xfrm>
            <a:off x="6238925"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8"/>
            </p:custDataLst>
          </p:nvPr>
        </p:nvSpPr>
        <p:spPr/>
        <p:txBody>
          <a:bodyPr/>
          <a:lstStyle>
            <a:lvl1pPr>
              <a:defRPr>
                <a:solidFill>
                  <a:schemeClr val="tx1">
                    <a:tint val="75000"/>
                  </a:schemeClr>
                </a:solidFill>
                <a:latin typeface="Arial" panose="020B0604020202020204" pitchFamily="34" charset="0"/>
                <a:ea typeface="微软雅黑"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9"/>
            </p:custDataLst>
          </p:nvPr>
        </p:nvSpPr>
        <p:spPr/>
        <p:txBody>
          <a:bodyPr/>
          <a:lstStyle>
            <a:lvl1pPr>
              <a:defRPr>
                <a:solidFill>
                  <a:schemeClr val="tx1">
                    <a:tint val="75000"/>
                  </a:schemeClr>
                </a:solidFill>
                <a:latin typeface="Arial" panose="020B0604020202020204" pitchFamily="34" charset="0"/>
                <a:ea typeface="微软雅黑" charset="-122"/>
              </a:defRPr>
            </a:lvl1pPr>
          </a:lstStyle>
          <a:p>
            <a:endParaRPr lang="zh-CN" altLang="en-US" dirty="0"/>
          </a:p>
        </p:txBody>
      </p:sp>
      <p:sp>
        <p:nvSpPr>
          <p:cNvPr id="7" name="灯片编号占位符 6"/>
          <p:cNvSpPr>
            <a:spLocks noGrp="1"/>
          </p:cNvSpPr>
          <p:nvPr>
            <p:ph type="sldNum" sz="quarter" idx="12"/>
            <p:custDataLst>
              <p:tags r:id="rId10"/>
            </p:custDataLst>
          </p:nvPr>
        </p:nvSpPr>
        <p:spPr/>
        <p:txBody>
          <a:bodyPr/>
          <a:lstStyle>
            <a:lvl1pPr>
              <a:defRPr>
                <a:solidFill>
                  <a:schemeClr val="tx1">
                    <a:tint val="75000"/>
                  </a:schemeClr>
                </a:solidFill>
                <a:latin typeface="Arial" panose="020B0604020202020204" pitchFamily="34" charset="0"/>
                <a:ea typeface="微软雅黑"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8" name="图片 7" descr="pic_sup"/>
          <p:cNvPicPr>
            <a:picLocks noChangeAspect="1"/>
          </p:cNvPicPr>
          <p:nvPr>
            <p:custDataLst>
              <p:tags r:id="rId2"/>
            </p:custDataLst>
          </p:nvPr>
        </p:nvPicPr>
        <p:blipFill>
          <a:blip r:embed="rId3"/>
          <a:stretch>
            <a:fillRect/>
          </a:stretch>
        </p:blipFill>
        <p:spPr>
          <a:xfrm>
            <a:off x="0" y="0"/>
            <a:ext cx="12192000" cy="6858000"/>
          </a:xfrm>
          <a:prstGeom prst="rect">
            <a:avLst/>
          </a:prstGeom>
        </p:spPr>
      </p:pic>
      <p:sp>
        <p:nvSpPr>
          <p:cNvPr id="7" name="矩形 6"/>
          <p:cNvSpPr/>
          <p:nvPr>
            <p:custDataLst>
              <p:tags r:id="rId4"/>
            </p:custDataLst>
          </p:nvPr>
        </p:nvSpPr>
        <p:spPr>
          <a:xfrm>
            <a:off x="291465" y="0"/>
            <a:ext cx="11608435" cy="6858000"/>
          </a:xfrm>
          <a:prstGeom prst="rect">
            <a:avLst/>
          </a:prstGeom>
          <a:solidFill>
            <a:srgbClr val="FBFDFE"/>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sp>
        <p:nvSpPr>
          <p:cNvPr id="2" name="竖排标题 1"/>
          <p:cNvSpPr>
            <a:spLocks noGrp="1"/>
          </p:cNvSpPr>
          <p:nvPr>
            <p:ph type="title" orient="vert"/>
            <p:custDataLst>
              <p:tags r:id="rId5"/>
            </p:custDataLst>
          </p:nvPr>
        </p:nvSpPr>
        <p:spPr>
          <a:xfrm>
            <a:off x="10571135" y="952508"/>
            <a:ext cx="950984" cy="5388907"/>
          </a:xfrm>
        </p:spPr>
        <p:txBody>
          <a:bodyPr vert="eaVert" lIns="90170" tIns="46990" rIns="90170" bIns="4699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6"/>
            </p:custDataLst>
          </p:nvPr>
        </p:nvSpPr>
        <p:spPr>
          <a:xfrm>
            <a:off x="669925" y="952500"/>
            <a:ext cx="9828101" cy="5388907"/>
          </a:xfrm>
        </p:spPr>
        <p:txBody>
          <a:bodyPr vert="eaVert"/>
          <a:lstStyle>
            <a:lvl1pPr indent="0" eaLnBrk="1" fontAlgn="auto" latinLnBrk="0" hangingPunct="1">
              <a:defRPr>
                <a:solidFill>
                  <a:schemeClr val="tx1"/>
                </a:solidFill>
                <a:latin typeface="Arial" panose="020B0604020202020204" pitchFamily="34" charset="0"/>
                <a:ea typeface="微软雅黑" charset="-122"/>
              </a:defRPr>
            </a:lvl1pPr>
            <a:lvl2pPr indent="0" eaLnBrk="1" fontAlgn="auto" latinLnBrk="0" hangingPunct="1">
              <a:defRPr>
                <a:solidFill>
                  <a:schemeClr val="tx1"/>
                </a:solidFill>
                <a:latin typeface="Arial" panose="020B0604020202020204" pitchFamily="34" charset="0"/>
                <a:ea typeface="微软雅黑" charset="-122"/>
              </a:defRPr>
            </a:lvl2pPr>
            <a:lvl3pPr indent="0" eaLnBrk="1" fontAlgn="auto" latinLnBrk="0" hangingPunct="1">
              <a:defRPr>
                <a:solidFill>
                  <a:schemeClr val="tx1"/>
                </a:solidFill>
                <a:latin typeface="Arial" panose="020B0604020202020204" pitchFamily="34" charset="0"/>
                <a:ea typeface="微软雅黑" charset="-122"/>
              </a:defRPr>
            </a:lvl3pPr>
            <a:lvl4pPr indent="0" eaLnBrk="1" fontAlgn="auto" latinLnBrk="0" hangingPunct="1">
              <a:defRPr>
                <a:solidFill>
                  <a:schemeClr val="tx1"/>
                </a:solidFill>
                <a:latin typeface="Arial" panose="020B0604020202020204" pitchFamily="34" charset="0"/>
                <a:ea typeface="微软雅黑" charset="-122"/>
              </a:defRPr>
            </a:lvl4pPr>
            <a:lvl5pPr indent="0" eaLnBrk="1" fontAlgn="auto" latinLnBrk="0" hangingPunct="1">
              <a:defRPr>
                <a:solidFill>
                  <a:schemeClr val="tx1"/>
                </a:solidFill>
                <a:latin typeface="Arial" panose="020B0604020202020204" pitchFamily="34" charset="0"/>
                <a:ea typeface="微软雅黑"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7"/>
            </p:custDataLst>
          </p:nvPr>
        </p:nvSpPr>
        <p:spPr/>
        <p:txBody>
          <a:bodyPr/>
          <a:lstStyle>
            <a:lvl1pPr>
              <a:defRPr>
                <a:solidFill>
                  <a:schemeClr val="tx1">
                    <a:tint val="75000"/>
                  </a:schemeClr>
                </a:solidFill>
                <a:latin typeface="Arial" panose="020B0604020202020204" pitchFamily="34" charset="0"/>
                <a:ea typeface="微软雅黑"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8"/>
            </p:custDataLst>
          </p:nvPr>
        </p:nvSpPr>
        <p:spPr/>
        <p:txBody>
          <a:bodyPr/>
          <a:lstStyle>
            <a:lvl1pPr>
              <a:defRPr>
                <a:solidFill>
                  <a:schemeClr val="tx1">
                    <a:tint val="75000"/>
                  </a:schemeClr>
                </a:solidFill>
                <a:latin typeface="Arial" panose="020B0604020202020204" pitchFamily="34" charset="0"/>
                <a:ea typeface="微软雅黑" charset="-122"/>
              </a:defRPr>
            </a:lvl1pPr>
          </a:lstStyle>
          <a:p>
            <a:endParaRPr lang="zh-CN" altLang="en-US"/>
          </a:p>
        </p:txBody>
      </p:sp>
      <p:sp>
        <p:nvSpPr>
          <p:cNvPr id="6" name="灯片编号占位符 5"/>
          <p:cNvSpPr>
            <a:spLocks noGrp="1"/>
          </p:cNvSpPr>
          <p:nvPr>
            <p:ph type="sldNum" sz="quarter" idx="12"/>
            <p:custDataLst>
              <p:tags r:id="rId9"/>
            </p:custDataLst>
          </p:nvPr>
        </p:nvSpPr>
        <p:spPr/>
        <p:txBody>
          <a:bodyPr/>
          <a:lstStyle>
            <a:lvl1pPr>
              <a:defRPr>
                <a:solidFill>
                  <a:schemeClr val="tx1">
                    <a:tint val="75000"/>
                  </a:schemeClr>
                </a:solidFill>
                <a:latin typeface="Arial" panose="020B0604020202020204" pitchFamily="34" charset="0"/>
                <a:ea typeface="微软雅黑"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2" name="图片 1" descr="pic_sup"/>
          <p:cNvPicPr>
            <a:picLocks noChangeAspect="1"/>
          </p:cNvPicPr>
          <p:nvPr>
            <p:custDataLst>
              <p:tags r:id="rId2"/>
            </p:custDataLst>
          </p:nvPr>
        </p:nvPicPr>
        <p:blipFill>
          <a:blip r:embed="rId3"/>
          <a:stretch>
            <a:fillRect/>
          </a:stretch>
        </p:blipFill>
        <p:spPr>
          <a:xfrm>
            <a:off x="0" y="0"/>
            <a:ext cx="12192000" cy="6858000"/>
          </a:xfrm>
          <a:prstGeom prst="rect">
            <a:avLst/>
          </a:prstGeom>
        </p:spPr>
      </p:pic>
      <p:sp>
        <p:nvSpPr>
          <p:cNvPr id="6" name="矩形 5"/>
          <p:cNvSpPr/>
          <p:nvPr>
            <p:custDataLst>
              <p:tags r:id="rId4"/>
            </p:custDataLst>
          </p:nvPr>
        </p:nvSpPr>
        <p:spPr>
          <a:xfrm>
            <a:off x="291465" y="0"/>
            <a:ext cx="11608435" cy="6858000"/>
          </a:xfrm>
          <a:prstGeom prst="rect">
            <a:avLst/>
          </a:prstGeom>
          <a:solidFill>
            <a:srgbClr val="FBFDFE"/>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sp>
        <p:nvSpPr>
          <p:cNvPr id="3" name="日期占位符 2"/>
          <p:cNvSpPr>
            <a:spLocks noGrp="1"/>
          </p:cNvSpPr>
          <p:nvPr>
            <p:ph type="dt" sz="half" idx="10"/>
            <p:custDataLst>
              <p:tags r:id="rId5"/>
            </p:custDataLst>
          </p:nvPr>
        </p:nvSpPr>
        <p:spPr/>
        <p:txBody>
          <a:bodyPr/>
          <a:lstStyle>
            <a:lvl1pPr>
              <a:defRPr>
                <a:solidFill>
                  <a:schemeClr val="tx1">
                    <a:tint val="75000"/>
                  </a:schemeClr>
                </a:solidFill>
                <a:latin typeface="Arial" panose="020B0604020202020204" pitchFamily="34" charset="0"/>
                <a:ea typeface="微软雅黑"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lvl1pPr>
              <a:defRPr>
                <a:solidFill>
                  <a:schemeClr val="tx1">
                    <a:tint val="75000"/>
                  </a:schemeClr>
                </a:solidFill>
                <a:latin typeface="Arial" panose="020B0604020202020204" pitchFamily="34" charset="0"/>
                <a:ea typeface="微软雅黑"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a:lstStyle>
            <a:lvl1pPr>
              <a:defRPr>
                <a:solidFill>
                  <a:schemeClr val="tx1">
                    <a:tint val="75000"/>
                  </a:schemeClr>
                </a:solidFill>
                <a:latin typeface="Arial" panose="020B0604020202020204" pitchFamily="34" charset="0"/>
                <a:ea typeface="微软雅黑"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8"/>
            </p:custDataLst>
          </p:nvPr>
        </p:nvSpPr>
        <p:spPr>
          <a:xfrm>
            <a:off x="669930" y="952508"/>
            <a:ext cx="10852237" cy="5388907"/>
          </a:xfrm>
        </p:spPr>
        <p:txBody>
          <a:bodyPr/>
          <a:lstStyle>
            <a:lvl1pPr>
              <a:defRPr>
                <a:solidFill>
                  <a:schemeClr val="tx1"/>
                </a:solidFill>
                <a:latin typeface="Arial" panose="020B0604020202020204" pitchFamily="34" charset="0"/>
                <a:ea typeface="微软雅黑" charset="-122"/>
              </a:defRPr>
            </a:lvl1pPr>
            <a:lvl2pPr>
              <a:defRPr>
                <a:solidFill>
                  <a:schemeClr val="tx1"/>
                </a:solidFill>
                <a:latin typeface="Arial" panose="020B0604020202020204" pitchFamily="34" charset="0"/>
                <a:ea typeface="微软雅黑" charset="-122"/>
              </a:defRPr>
            </a:lvl2pPr>
            <a:lvl3pPr>
              <a:defRPr>
                <a:solidFill>
                  <a:schemeClr val="tx1"/>
                </a:solidFill>
                <a:latin typeface="Arial" panose="020B0604020202020204" pitchFamily="34" charset="0"/>
                <a:ea typeface="微软雅黑" charset="-122"/>
              </a:defRPr>
            </a:lvl3pPr>
            <a:lvl4pPr>
              <a:defRPr>
                <a:solidFill>
                  <a:schemeClr val="tx1"/>
                </a:solidFill>
                <a:latin typeface="Arial" panose="020B0604020202020204" pitchFamily="34" charset="0"/>
                <a:ea typeface="微软雅黑" charset="-122"/>
              </a:defRPr>
            </a:lvl4pPr>
            <a:lvl5pPr>
              <a:defRPr>
                <a:solidFill>
                  <a:schemeClr val="tx1"/>
                </a:solidFill>
                <a:latin typeface="Arial" panose="020B0604020202020204" pitchFamily="34" charset="0"/>
                <a:ea typeface="微软雅黑"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2" name="图片 1" descr="pic_sup"/>
          <p:cNvPicPr>
            <a:picLocks noChangeAspect="1"/>
          </p:cNvPicPr>
          <p:nvPr/>
        </p:nvPicPr>
        <p:blipFill>
          <a:blip r:embed="rId2"/>
          <a:stretch>
            <a:fillRect/>
          </a:stretch>
        </p:blipFill>
        <p:spPr>
          <a:xfrm>
            <a:off x="0" y="0"/>
            <a:ext cx="12192000" cy="6858000"/>
          </a:xfrm>
          <a:prstGeom prst="rect">
            <a:avLst/>
          </a:prstGeom>
        </p:spPr>
      </p:pic>
      <p:sp>
        <p:nvSpPr>
          <p:cNvPr id="6" name="矩形 5"/>
          <p:cNvSpPr/>
          <p:nvPr>
            <p:custDataLst>
              <p:tags r:id="rId3"/>
            </p:custDataLst>
          </p:nvPr>
        </p:nvSpPr>
        <p:spPr>
          <a:xfrm>
            <a:off x="1378585" y="1569720"/>
            <a:ext cx="9436735" cy="2717800"/>
          </a:xfrm>
          <a:prstGeom prst="rect">
            <a:avLst/>
          </a:prstGeom>
          <a:solidFill>
            <a:srgbClr val="DFEFFC"/>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sp>
        <p:nvSpPr>
          <p:cNvPr id="3" name="日期占位符 2"/>
          <p:cNvSpPr>
            <a:spLocks noGrp="1"/>
          </p:cNvSpPr>
          <p:nvPr>
            <p:ph type="dt" sz="half" idx="10"/>
            <p:custDataLst>
              <p:tags r:id="rId4"/>
            </p:custDataLst>
          </p:nvPr>
        </p:nvSpPr>
        <p:spPr/>
        <p:txBody>
          <a:bodyPr/>
          <a:lstStyle>
            <a:lvl1pPr>
              <a:defRPr>
                <a:solidFill>
                  <a:schemeClr val="dk1">
                    <a:tint val="75000"/>
                    <a:lumMod val="85000"/>
                    <a:lumOff val="15000"/>
                  </a:schemeClr>
                </a:solidFill>
                <a:latin typeface="Arial" panose="020B0604020202020204" pitchFamily="34" charset="0"/>
                <a:ea typeface="微软雅黑"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lvl1pPr>
              <a:defRPr>
                <a:solidFill>
                  <a:schemeClr val="dk1">
                    <a:tint val="75000"/>
                    <a:lumMod val="85000"/>
                    <a:lumOff val="15000"/>
                  </a:schemeClr>
                </a:solidFill>
                <a:latin typeface="Arial" panose="020B0604020202020204" pitchFamily="34" charset="0"/>
                <a:ea typeface="微软雅黑" charset="-122"/>
              </a:defRPr>
            </a:lvl1pPr>
          </a:lstStyle>
          <a:p>
            <a:endParaRPr lang="zh-CN" altLang="en-US"/>
          </a:p>
        </p:txBody>
      </p:sp>
      <p:sp>
        <p:nvSpPr>
          <p:cNvPr id="5" name="灯片编号占位符 4"/>
          <p:cNvSpPr>
            <a:spLocks noGrp="1"/>
          </p:cNvSpPr>
          <p:nvPr>
            <p:ph type="sldNum" sz="quarter" idx="12"/>
            <p:custDataLst>
              <p:tags r:id="rId6"/>
            </p:custDataLst>
          </p:nvPr>
        </p:nvSpPr>
        <p:spPr/>
        <p:txBody>
          <a:bodyPr/>
          <a:lstStyle>
            <a:lvl1pPr>
              <a:defRPr>
                <a:solidFill>
                  <a:schemeClr val="dk1">
                    <a:tint val="75000"/>
                    <a:lumMod val="85000"/>
                    <a:lumOff val="15000"/>
                  </a:schemeClr>
                </a:solidFill>
                <a:latin typeface="Arial" panose="020B0604020202020204" pitchFamily="34" charset="0"/>
                <a:ea typeface="微软雅黑" charset="-122"/>
              </a:defRPr>
            </a:lvl1pPr>
          </a:lstStyle>
          <a:p>
            <a:fld id="{49AE70B2-8BF9-45C0-BB95-33D1B9D3A854}" type="slidenum">
              <a:rPr lang="zh-CN" altLang="en-US" smtClean="0"/>
            </a:fld>
            <a:endParaRPr lang="zh-CN" altLang="en-US"/>
          </a:p>
        </p:txBody>
      </p:sp>
      <p:sp>
        <p:nvSpPr>
          <p:cNvPr id="7" name="文本占位符 2"/>
          <p:cNvSpPr/>
          <p:nvPr>
            <p:ph type="body" idx="1" hasCustomPrompt="1"/>
            <p:custDataLst>
              <p:tags r:id="rId7"/>
            </p:custDataLst>
          </p:nvPr>
        </p:nvSpPr>
        <p:spPr>
          <a:xfrm>
            <a:off x="2782982" y="3633813"/>
            <a:ext cx="6630035" cy="438785"/>
          </a:xfrm>
        </p:spPr>
        <p:txBody>
          <a:bodyPr vert="horz" wrap="square" lIns="0" tIns="0" rIns="0" bIns="0" rtlCol="0" anchor="t" anchorCtr="0">
            <a:normAutofit/>
          </a:bodyPr>
          <a:lstStyle>
            <a:lvl1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2400" b="0" i="0" u="none" strike="noStrike" kern="1200" cap="none" spc="200" normalizeH="0" baseline="0" noProof="0">
                <a:ln>
                  <a:noFill/>
                </a:ln>
                <a:solidFill>
                  <a:schemeClr val="tx1">
                    <a:lumMod val="65000"/>
                    <a:lumOff val="35000"/>
                  </a:schemeClr>
                </a:solidFill>
                <a:effectLst/>
                <a:uLnTx/>
                <a:uFillTx/>
                <a:latin typeface="Arial" panose="020B0604020202020204" pitchFamily="34" charset="0"/>
                <a:ea typeface="微软雅黑" charset="-122"/>
                <a:cs typeface="微软雅黑" charset="-122"/>
                <a:sym typeface="+mn-ea"/>
              </a:defRPr>
            </a:lvl1pPr>
            <a:lvl2pPr marL="457200" indent="0" algn="ctr" defTabSz="914400" rtl="0" eaLnBrk="1" fontAlgn="auto" latinLnBrk="0" hangingPunct="1">
              <a:lnSpc>
                <a:spcPct val="12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Arial" panose="020B0604020202020204" pitchFamily="34" charset="0"/>
                <a:ea typeface="微软雅黑" charset="-122"/>
                <a:cs typeface="+mn-cs"/>
              </a:defRPr>
            </a:lvl2pPr>
            <a:lvl3pPr marL="914400" indent="0" algn="ctr" defTabSz="914400" rtl="0" eaLnBrk="1" fontAlgn="auto" latinLnBrk="0" hangingPunct="1">
              <a:lnSpc>
                <a:spcPct val="12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Arial" panose="020B0604020202020204" pitchFamily="34" charset="0"/>
                <a:ea typeface="微软雅黑" charset="-122"/>
                <a:cs typeface="+mn-cs"/>
              </a:defRPr>
            </a:lvl3pPr>
            <a:lvl4pPr marL="13716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charset="-122"/>
                <a:cs typeface="+mn-cs"/>
              </a:defRPr>
            </a:lvl4pPr>
            <a:lvl5pPr marL="18288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endParaRPr>
              <a:sym typeface="+mn-ea"/>
            </a:endParaRPr>
          </a:p>
        </p:txBody>
      </p:sp>
      <p:sp>
        <p:nvSpPr>
          <p:cNvPr id="8" name="标题 3"/>
          <p:cNvSpPr>
            <a:spLocks noGrp="1"/>
          </p:cNvSpPr>
          <p:nvPr>
            <p:ph type="title" hasCustomPrompt="1"/>
            <p:custDataLst>
              <p:tags r:id="rId8"/>
            </p:custDataLst>
          </p:nvPr>
        </p:nvSpPr>
        <p:spPr>
          <a:xfrm>
            <a:off x="2781712" y="1785328"/>
            <a:ext cx="6631305" cy="1438275"/>
          </a:xfrm>
        </p:spPr>
        <p:txBody>
          <a:bodyPr vert="horz" wrap="square" lIns="0" tIns="0" rIns="0" bIns="0" rtlCol="0" anchor="b" anchorCtr="0">
            <a:normAutofit/>
          </a:bodyPr>
          <a:lstStyle>
            <a:lvl1pPr marL="0" marR="0" algn="dist" defTabSz="914400" rtl="0" eaLnBrk="1" fontAlgn="auto" latinLnBrk="0" hangingPunct="1">
              <a:lnSpc>
                <a:spcPct val="100000"/>
              </a:lnSpc>
              <a:spcBef>
                <a:spcPct val="0"/>
              </a:spcBef>
              <a:buClrTx/>
              <a:buSzTx/>
              <a:buFontTx/>
              <a:buNone/>
              <a:defRPr kumimoji="0" lang="zh-CN" altLang="en-US" sz="8600" b="1" i="0" u="none" strike="noStrike" kern="1200" cap="none" spc="1000" normalizeH="0" baseline="0" noProof="1" dirty="0">
                <a:solidFill>
                  <a:schemeClr val="tx1">
                    <a:lumMod val="85000"/>
                    <a:lumOff val="15000"/>
                  </a:schemeClr>
                </a:solidFill>
                <a:uFillTx/>
                <a:latin typeface="Arial" panose="020B0604020202020204" pitchFamily="34" charset="0"/>
                <a:ea typeface="汉仪旗黑-85S" panose="00020600040101010101" pitchFamily="18" charset="-122"/>
                <a:cs typeface="+mj-cs"/>
              </a:defRPr>
            </a:lvl1pPr>
          </a:lstStyle>
          <a:p>
            <a:pPr lvl="0"/>
            <a:r>
              <a:rPr>
                <a:sym typeface="+mn-ea"/>
              </a:rPr>
              <a:t>编辑标题</a:t>
            </a:r>
            <a:endParaRPr>
              <a:sym typeface="+mn-e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4400" b="0" i="0">
                <a:solidFill>
                  <a:schemeClr val="tx1">
                    <a:lumMod val="85000"/>
                    <a:lumOff val="15000"/>
                  </a:schemeClr>
                </a:solidFill>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90000"/>
              </a:lnSpc>
              <a:defRPr sz="2800">
                <a:solidFill>
                  <a:schemeClr val="tx1">
                    <a:lumMod val="65000"/>
                    <a:lumOff val="35000"/>
                  </a:schemeClr>
                </a:solidFill>
              </a:defRPr>
            </a:lvl1pPr>
            <a:lvl2pPr>
              <a:lnSpc>
                <a:spcPct val="90000"/>
              </a:lnSpc>
              <a:defRPr sz="2400">
                <a:solidFill>
                  <a:schemeClr val="tx1">
                    <a:lumMod val="65000"/>
                    <a:lumOff val="35000"/>
                  </a:schemeClr>
                </a:solidFill>
              </a:defRPr>
            </a:lvl2pPr>
            <a:lvl3pPr>
              <a:lnSpc>
                <a:spcPct val="90000"/>
              </a:lnSpc>
              <a:defRPr sz="2000">
                <a:solidFill>
                  <a:schemeClr val="tx1">
                    <a:lumMod val="65000"/>
                    <a:lumOff val="35000"/>
                  </a:schemeClr>
                </a:solidFill>
              </a:defRPr>
            </a:lvl3pPr>
            <a:lvl4pPr>
              <a:lnSpc>
                <a:spcPct val="90000"/>
              </a:lnSpc>
              <a:defRPr sz="1800">
                <a:solidFill>
                  <a:schemeClr val="tx1">
                    <a:lumMod val="65000"/>
                    <a:lumOff val="35000"/>
                  </a:schemeClr>
                </a:solidFill>
              </a:defRPr>
            </a:lvl4pPr>
            <a:lvl5pPr>
              <a:lnSpc>
                <a:spcPct val="90000"/>
              </a:lnSpc>
              <a:defRPr sz="1800">
                <a:solidFill>
                  <a:schemeClr val="tx1">
                    <a:lumMod val="65000"/>
                    <a:lumOff val="3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90000"/>
              </a:lnSpc>
              <a:defRPr sz="2800">
                <a:solidFill>
                  <a:schemeClr val="tx1">
                    <a:lumMod val="65000"/>
                    <a:lumOff val="35000"/>
                  </a:schemeClr>
                </a:solidFill>
              </a:defRPr>
            </a:lvl1pPr>
            <a:lvl2pPr>
              <a:lnSpc>
                <a:spcPct val="90000"/>
              </a:lnSpc>
              <a:defRPr sz="2400">
                <a:solidFill>
                  <a:schemeClr val="tx1">
                    <a:lumMod val="65000"/>
                    <a:lumOff val="35000"/>
                  </a:schemeClr>
                </a:solidFill>
              </a:defRPr>
            </a:lvl2pPr>
            <a:lvl3pPr>
              <a:lnSpc>
                <a:spcPct val="90000"/>
              </a:lnSpc>
              <a:defRPr sz="2000">
                <a:solidFill>
                  <a:schemeClr val="tx1">
                    <a:lumMod val="65000"/>
                    <a:lumOff val="35000"/>
                  </a:schemeClr>
                </a:solidFill>
              </a:defRPr>
            </a:lvl3pPr>
            <a:lvl4pPr>
              <a:lnSpc>
                <a:spcPct val="90000"/>
              </a:lnSpc>
              <a:defRPr sz="1800">
                <a:solidFill>
                  <a:schemeClr val="tx1">
                    <a:lumMod val="65000"/>
                    <a:lumOff val="35000"/>
                  </a:schemeClr>
                </a:solidFill>
              </a:defRPr>
            </a:lvl4pPr>
            <a:lvl5pPr>
              <a:lnSpc>
                <a:spcPct val="90000"/>
              </a:lnSpc>
              <a:defRPr sz="1800">
                <a:solidFill>
                  <a:schemeClr val="tx1">
                    <a:lumMod val="65000"/>
                    <a:lumOff val="3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7" name="图片 6" descr="pic_sup"/>
          <p:cNvPicPr>
            <a:picLocks noChangeAspect="1"/>
          </p:cNvPicPr>
          <p:nvPr>
            <p:custDataLst>
              <p:tags r:id="rId2"/>
            </p:custDataLst>
          </p:nvPr>
        </p:nvPicPr>
        <p:blipFill>
          <a:blip r:embed="rId3"/>
          <a:stretch>
            <a:fillRect/>
          </a:stretch>
        </p:blipFill>
        <p:spPr>
          <a:xfrm>
            <a:off x="0" y="0"/>
            <a:ext cx="12192000" cy="6858000"/>
          </a:xfrm>
          <a:prstGeom prst="rect">
            <a:avLst/>
          </a:prstGeom>
        </p:spPr>
      </p:pic>
      <p:sp>
        <p:nvSpPr>
          <p:cNvPr id="6" name="矩形 5"/>
          <p:cNvSpPr/>
          <p:nvPr>
            <p:custDataLst>
              <p:tags r:id="rId4"/>
            </p:custDataLst>
          </p:nvPr>
        </p:nvSpPr>
        <p:spPr>
          <a:xfrm>
            <a:off x="291465" y="0"/>
            <a:ext cx="11608435" cy="6858000"/>
          </a:xfrm>
          <a:prstGeom prst="rect">
            <a:avLst/>
          </a:prstGeom>
          <a:solidFill>
            <a:srgbClr val="FBFDFE"/>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custDataLst>
              <p:tags r:id="rId5"/>
            </p:custDataLst>
          </p:nvPr>
        </p:nvSpPr>
        <p:spPr/>
        <p:txBody>
          <a:bodyPr/>
          <a:lstStyle>
            <a:lvl1pPr>
              <a:defRPr baseline="0">
                <a:solidFill>
                  <a:schemeClr val="tx1"/>
                </a:solidFill>
                <a:latin typeface="Arial" panose="020B0604020202020204" pitchFamily="34" charset="0"/>
                <a:ea typeface="微软雅黑"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lvl1pPr>
              <a:defRPr>
                <a:latin typeface="Arial" panose="020B0604020202020204" pitchFamily="34" charset="0"/>
                <a:ea typeface="微软雅黑"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a:latin typeface="Arial" panose="020B0604020202020204" pitchFamily="34" charset="0"/>
                <a:ea typeface="微软雅黑"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a:latin typeface="Arial" panose="020B0604020202020204" pitchFamily="34" charset="0"/>
                <a:ea typeface="微软雅黑"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pic>
        <p:nvPicPr>
          <p:cNvPr id="8" name="图片 7" descr="pic_sup"/>
          <p:cNvPicPr>
            <a:picLocks noChangeAspect="1"/>
          </p:cNvPicPr>
          <p:nvPr>
            <p:custDataLst>
              <p:tags r:id="rId2"/>
            </p:custDataLst>
          </p:nvPr>
        </p:nvPicPr>
        <p:blipFill>
          <a:blip r:embed="rId3"/>
          <a:stretch>
            <a:fillRect/>
          </a:stretch>
        </p:blipFill>
        <p:spPr>
          <a:xfrm>
            <a:off x="0" y="0"/>
            <a:ext cx="12192000" cy="6858000"/>
          </a:xfrm>
          <a:prstGeom prst="rect">
            <a:avLst/>
          </a:prstGeom>
        </p:spPr>
      </p:pic>
      <p:sp>
        <p:nvSpPr>
          <p:cNvPr id="6" name="矩形 5"/>
          <p:cNvSpPr/>
          <p:nvPr>
            <p:custDataLst>
              <p:tags r:id="rId4"/>
            </p:custDataLst>
          </p:nvPr>
        </p:nvSpPr>
        <p:spPr>
          <a:xfrm>
            <a:off x="291465" y="303530"/>
            <a:ext cx="11608435" cy="6250305"/>
          </a:xfrm>
          <a:prstGeom prst="rect">
            <a:avLst/>
          </a:prstGeom>
          <a:solidFill>
            <a:srgbClr val="FBFDFE"/>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hasCustomPrompt="1"/>
            <p:custDataLst>
              <p:tags r:id="rId5"/>
            </p:custDataLst>
          </p:nvPr>
        </p:nvSpPr>
        <p:spPr>
          <a:xfrm>
            <a:off x="1281600" y="1249200"/>
            <a:ext cx="9626400" cy="723600"/>
          </a:xfrm>
        </p:spPr>
        <p:txBody>
          <a:bodyPr anchor="ctr"/>
          <a:lstStyle>
            <a:lvl1pPr>
              <a:defRPr sz="3200" baseline="0">
                <a:solidFill>
                  <a:schemeClr val="tx1"/>
                </a:solidFill>
                <a:latin typeface="Arial" panose="020B0604020202020204" pitchFamily="34" charset="0"/>
                <a:ea typeface="微软雅黑"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6"/>
            </p:custDataLst>
          </p:nvPr>
        </p:nvSpPr>
        <p:spPr>
          <a:xfrm>
            <a:off x="1281113" y="2163600"/>
            <a:ext cx="9626600" cy="3445200"/>
          </a:xfrm>
        </p:spPr>
        <p:txBody>
          <a:bodyPr/>
          <a:lstStyle>
            <a:lvl1pPr>
              <a:defRPr baseline="0">
                <a:solidFill>
                  <a:schemeClr val="tx1"/>
                </a:solidFill>
                <a:latin typeface="Arial" panose="020B0604020202020204" pitchFamily="34" charset="0"/>
                <a:ea typeface="微软雅黑" charset="-122"/>
              </a:defRPr>
            </a:lvl1pPr>
            <a:lvl2pPr>
              <a:defRPr baseline="0">
                <a:solidFill>
                  <a:schemeClr val="tx1"/>
                </a:solidFill>
                <a:latin typeface="Arial" panose="020B0604020202020204" pitchFamily="34" charset="0"/>
                <a:ea typeface="微软雅黑" charset="-122"/>
              </a:defRPr>
            </a:lvl2pPr>
            <a:lvl3pPr>
              <a:defRPr baseline="0">
                <a:solidFill>
                  <a:schemeClr val="tx1"/>
                </a:solidFill>
                <a:latin typeface="Arial" panose="020B0604020202020204" pitchFamily="34" charset="0"/>
                <a:ea typeface="微软雅黑" charset="-122"/>
              </a:defRPr>
            </a:lvl3pPr>
            <a:lvl4pPr>
              <a:defRPr baseline="0">
                <a:solidFill>
                  <a:schemeClr val="tx1"/>
                </a:solidFill>
                <a:latin typeface="Arial" panose="020B0604020202020204" pitchFamily="34" charset="0"/>
                <a:ea typeface="微软雅黑" charset="-122"/>
              </a:defRPr>
            </a:lvl4pPr>
            <a:lvl5pPr>
              <a:defRPr baseline="0">
                <a:solidFill>
                  <a:schemeClr val="tx1"/>
                </a:solidFill>
                <a:latin typeface="Arial" panose="020B0604020202020204" pitchFamily="34" charset="0"/>
                <a:ea typeface="微软雅黑"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7"/>
            </p:custDataLst>
          </p:nvPr>
        </p:nvSpPr>
        <p:spPr/>
        <p:txBody>
          <a:bodyPr/>
          <a:lstStyle>
            <a:lvl1pPr>
              <a:defRPr>
                <a:latin typeface="Arial" panose="020B0604020202020204" pitchFamily="34" charset="0"/>
                <a:ea typeface="微软雅黑"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a:latin typeface="Arial" panose="020B0604020202020204" pitchFamily="34" charset="0"/>
                <a:ea typeface="微软雅黑"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a:latin typeface="Arial" panose="020B0604020202020204" pitchFamily="34" charset="0"/>
                <a:ea typeface="微软雅黑"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pic>
        <p:nvPicPr>
          <p:cNvPr id="10" name="图片 9" descr="pic_sup"/>
          <p:cNvPicPr>
            <a:picLocks noChangeAspect="1"/>
          </p:cNvPicPr>
          <p:nvPr>
            <p:custDataLst>
              <p:tags r:id="rId2"/>
            </p:custDataLst>
          </p:nvPr>
        </p:nvPicPr>
        <p:blipFill>
          <a:blip r:embed="rId3"/>
          <a:stretch>
            <a:fillRect/>
          </a:stretch>
        </p:blipFill>
        <p:spPr>
          <a:xfrm>
            <a:off x="0" y="0"/>
            <a:ext cx="12192000" cy="6858000"/>
          </a:xfrm>
          <a:prstGeom prst="rect">
            <a:avLst/>
          </a:prstGeom>
        </p:spPr>
      </p:pic>
      <p:sp>
        <p:nvSpPr>
          <p:cNvPr id="8" name="矩形 7"/>
          <p:cNvSpPr/>
          <p:nvPr>
            <p:custDataLst>
              <p:tags r:id="rId4"/>
            </p:custDataLst>
          </p:nvPr>
        </p:nvSpPr>
        <p:spPr>
          <a:xfrm>
            <a:off x="291465" y="303530"/>
            <a:ext cx="11608435" cy="6250305"/>
          </a:xfrm>
          <a:prstGeom prst="rect">
            <a:avLst/>
          </a:prstGeom>
          <a:solidFill>
            <a:srgbClr val="FBFDFE"/>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custDataLst>
              <p:tags r:id="rId5"/>
            </p:custDataLst>
          </p:nvPr>
        </p:nvSpPr>
        <p:spPr>
          <a:xfrm>
            <a:off x="0" y="0"/>
            <a:ext cx="4824095" cy="6858000"/>
          </a:xfrm>
          <a:prstGeom prst="rect">
            <a:avLst/>
          </a:prstGeom>
          <a:solidFill>
            <a:srgbClr val="DFEFFC"/>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hasCustomPrompt="1"/>
            <p:custDataLst>
              <p:tags r:id="rId6"/>
            </p:custDataLst>
          </p:nvPr>
        </p:nvSpPr>
        <p:spPr>
          <a:xfrm>
            <a:off x="583200" y="770400"/>
            <a:ext cx="3960000" cy="882000"/>
          </a:xfrm>
        </p:spPr>
        <p:txBody>
          <a:bodyPr anchor="ctr" anchorCtr="0"/>
          <a:lstStyle>
            <a:lvl1pPr>
              <a:defRPr sz="3600" baseline="0">
                <a:solidFill>
                  <a:schemeClr val="tx1"/>
                </a:solidFill>
                <a:latin typeface="Arial" panose="020B0604020202020204" pitchFamily="34" charset="0"/>
                <a:ea typeface="微软雅黑"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a:lstStyle>
            <a:lvl1pPr>
              <a:defRPr>
                <a:latin typeface="Arial" panose="020B0604020202020204" pitchFamily="34" charset="0"/>
                <a:ea typeface="微软雅黑"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a:latin typeface="Arial" panose="020B0604020202020204" pitchFamily="34" charset="0"/>
                <a:ea typeface="微软雅黑"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a:latin typeface="Arial" panose="020B0604020202020204" pitchFamily="34" charset="0"/>
                <a:ea typeface="微软雅黑"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a:lstStyle>
            <a:lvl1pPr>
              <a:defRPr baseline="0">
                <a:solidFill>
                  <a:schemeClr val="tx1"/>
                </a:solidFill>
                <a:latin typeface="Arial" panose="020B0604020202020204" pitchFamily="34" charset="0"/>
                <a:ea typeface="微软雅黑" charset="-122"/>
              </a:defRPr>
            </a:lvl1pPr>
            <a:lvl2pPr>
              <a:defRPr baseline="0">
                <a:solidFill>
                  <a:schemeClr val="tx1"/>
                </a:solidFill>
                <a:latin typeface="Arial" panose="020B0604020202020204" pitchFamily="34" charset="0"/>
                <a:ea typeface="微软雅黑" charset="-122"/>
              </a:defRPr>
            </a:lvl2pPr>
            <a:lvl3pPr>
              <a:defRPr baseline="0">
                <a:solidFill>
                  <a:schemeClr val="tx1"/>
                </a:solidFill>
                <a:latin typeface="Arial" panose="020B0604020202020204" pitchFamily="34" charset="0"/>
                <a:ea typeface="微软雅黑" charset="-122"/>
              </a:defRPr>
            </a:lvl3pPr>
            <a:lvl4pPr>
              <a:defRPr baseline="0">
                <a:solidFill>
                  <a:schemeClr val="tx1"/>
                </a:solidFill>
                <a:latin typeface="Arial" panose="020B0604020202020204" pitchFamily="34" charset="0"/>
                <a:ea typeface="微软雅黑" charset="-122"/>
              </a:defRPr>
            </a:lvl4pPr>
            <a:lvl5pPr>
              <a:defRPr baseline="0">
                <a:solidFill>
                  <a:schemeClr val="tx1"/>
                </a:solidFill>
                <a:latin typeface="Arial" panose="020B0604020202020204" pitchFamily="34" charset="0"/>
                <a:ea typeface="微软雅黑"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a:lstStyle>
            <a:lvl1pPr>
              <a:defRPr baseline="0">
                <a:solidFill>
                  <a:schemeClr val="tx1"/>
                </a:solidFill>
                <a:latin typeface="Arial" panose="020B0604020202020204" pitchFamily="34" charset="0"/>
                <a:ea typeface="微软雅黑" charset="-122"/>
              </a:defRPr>
            </a:lvl1pPr>
            <a:lvl2pPr>
              <a:defRPr baseline="0">
                <a:solidFill>
                  <a:schemeClr val="tx1"/>
                </a:solidFill>
                <a:latin typeface="Arial" panose="020B0604020202020204" pitchFamily="34" charset="0"/>
                <a:ea typeface="微软雅黑" charset="-122"/>
              </a:defRPr>
            </a:lvl2pPr>
            <a:lvl3pPr>
              <a:defRPr baseline="0">
                <a:solidFill>
                  <a:schemeClr val="tx1"/>
                </a:solidFill>
                <a:latin typeface="Arial" panose="020B0604020202020204" pitchFamily="34" charset="0"/>
                <a:ea typeface="微软雅黑" charset="-122"/>
              </a:defRPr>
            </a:lvl3pPr>
            <a:lvl4pPr>
              <a:defRPr baseline="0">
                <a:solidFill>
                  <a:schemeClr val="tx1"/>
                </a:solidFill>
                <a:latin typeface="Arial" panose="020B0604020202020204" pitchFamily="34" charset="0"/>
                <a:ea typeface="微软雅黑" charset="-122"/>
              </a:defRPr>
            </a:lvl4pPr>
            <a:lvl5pPr>
              <a:defRPr baseline="0">
                <a:solidFill>
                  <a:schemeClr val="tx1"/>
                </a:solidFill>
                <a:latin typeface="Arial" panose="020B0604020202020204" pitchFamily="34" charset="0"/>
                <a:ea typeface="微软雅黑"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pic>
        <p:nvPicPr>
          <p:cNvPr id="10" name="图片 9" descr="pic_sup"/>
          <p:cNvPicPr>
            <a:picLocks noChangeAspect="1"/>
          </p:cNvPicPr>
          <p:nvPr>
            <p:custDataLst>
              <p:tags r:id="rId2"/>
            </p:custDataLst>
          </p:nvPr>
        </p:nvPicPr>
        <p:blipFill>
          <a:blip r:embed="rId3"/>
          <a:stretch>
            <a:fillRect/>
          </a:stretch>
        </p:blipFill>
        <p:spPr>
          <a:xfrm>
            <a:off x="0" y="0"/>
            <a:ext cx="12192000" cy="6858000"/>
          </a:xfrm>
          <a:prstGeom prst="rect">
            <a:avLst/>
          </a:prstGeom>
        </p:spPr>
      </p:pic>
      <p:sp>
        <p:nvSpPr>
          <p:cNvPr id="8" name="矩形 7"/>
          <p:cNvSpPr/>
          <p:nvPr>
            <p:custDataLst>
              <p:tags r:id="rId4"/>
            </p:custDataLst>
          </p:nvPr>
        </p:nvSpPr>
        <p:spPr>
          <a:xfrm>
            <a:off x="0" y="0"/>
            <a:ext cx="12192000" cy="6548755"/>
          </a:xfrm>
          <a:prstGeom prst="rect">
            <a:avLst/>
          </a:prstGeom>
          <a:solidFill>
            <a:srgbClr val="FBFDFE"/>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custDataLst>
              <p:tags r:id="rId5"/>
            </p:custDataLst>
          </p:nvPr>
        </p:nvSpPr>
        <p:spPr>
          <a:xfrm>
            <a:off x="0" y="0"/>
            <a:ext cx="12192000" cy="2663825"/>
          </a:xfrm>
          <a:prstGeom prst="rect">
            <a:avLst/>
          </a:prstGeom>
          <a:solidFill>
            <a:srgbClr val="DFEFFC"/>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custDataLst>
              <p:tags r:id="rId6"/>
            </p:custDataLst>
          </p:nvPr>
        </p:nvSpPr>
        <p:spPr>
          <a:xfrm>
            <a:off x="612000" y="781200"/>
            <a:ext cx="10976400" cy="626400"/>
          </a:xfrm>
        </p:spPr>
        <p:txBody>
          <a:bodyPr anchor="ctr"/>
          <a:lstStyle>
            <a:lvl1pPr algn="ctr">
              <a:defRPr sz="3600" baseline="0">
                <a:solidFill>
                  <a:schemeClr val="tx1"/>
                </a:solidFill>
                <a:latin typeface="Arial" panose="020B0604020202020204" pitchFamily="34" charset="0"/>
                <a:ea typeface="微软雅黑"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7"/>
            </p:custDataLst>
          </p:nvPr>
        </p:nvSpPr>
        <p:spPr/>
        <p:txBody>
          <a:bodyPr/>
          <a:lstStyle>
            <a:lvl1pPr>
              <a:defRPr>
                <a:latin typeface="Arial" panose="020B0604020202020204" pitchFamily="34" charset="0"/>
                <a:ea typeface="微软雅黑"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a:latin typeface="Arial" panose="020B0604020202020204" pitchFamily="34" charset="0"/>
                <a:ea typeface="微软雅黑"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a:latin typeface="Arial" panose="020B0604020202020204" pitchFamily="34" charset="0"/>
                <a:ea typeface="微软雅黑"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612000" y="1659600"/>
            <a:ext cx="10975975" cy="828000"/>
          </a:xfrm>
        </p:spPr>
        <p:txBody>
          <a:bodyPr/>
          <a:lstStyle>
            <a:lvl1pPr algn="ctr">
              <a:defRPr baseline="0">
                <a:solidFill>
                  <a:schemeClr val="tx1"/>
                </a:solidFill>
                <a:latin typeface="Arial" panose="020B0604020202020204" pitchFamily="34" charset="0"/>
                <a:ea typeface="微软雅黑"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1"/>
            </p:custDataLst>
          </p:nvPr>
        </p:nvSpPr>
        <p:spPr>
          <a:xfrm>
            <a:off x="612775" y="2808000"/>
            <a:ext cx="10965600" cy="3430800"/>
          </a:xfrm>
        </p:spPr>
        <p:txBody>
          <a:bodyPr/>
          <a:lstStyle>
            <a:lvl1pPr>
              <a:defRPr baseline="0">
                <a:solidFill>
                  <a:schemeClr val="tx1"/>
                </a:solidFill>
                <a:latin typeface="Arial" panose="020B0604020202020204" pitchFamily="34" charset="0"/>
                <a:ea typeface="微软雅黑" charset="-122"/>
              </a:defRPr>
            </a:lvl1pPr>
            <a:lvl2pPr>
              <a:defRPr baseline="0">
                <a:solidFill>
                  <a:schemeClr val="tx1"/>
                </a:solidFill>
                <a:latin typeface="Arial" panose="020B0604020202020204" pitchFamily="34" charset="0"/>
                <a:ea typeface="微软雅黑" charset="-122"/>
              </a:defRPr>
            </a:lvl2pPr>
            <a:lvl3pPr>
              <a:defRPr baseline="0">
                <a:solidFill>
                  <a:schemeClr val="tx1"/>
                </a:solidFill>
                <a:latin typeface="Arial" panose="020B0604020202020204" pitchFamily="34" charset="0"/>
                <a:ea typeface="微软雅黑" charset="-122"/>
              </a:defRPr>
            </a:lvl3pPr>
            <a:lvl4pPr>
              <a:defRPr baseline="0">
                <a:solidFill>
                  <a:schemeClr val="tx1"/>
                </a:solidFill>
                <a:latin typeface="Arial" panose="020B0604020202020204" pitchFamily="34" charset="0"/>
                <a:ea typeface="微软雅黑" charset="-122"/>
              </a:defRPr>
            </a:lvl4pPr>
            <a:lvl5pPr>
              <a:defRPr baseline="0">
                <a:solidFill>
                  <a:schemeClr val="tx1"/>
                </a:solidFill>
                <a:latin typeface="Arial" panose="020B0604020202020204" pitchFamily="34" charset="0"/>
                <a:ea typeface="微软雅黑"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pic>
        <p:nvPicPr>
          <p:cNvPr id="10" name="图片 9" descr="pic_sup"/>
          <p:cNvPicPr>
            <a:picLocks noChangeAspect="1"/>
          </p:cNvPicPr>
          <p:nvPr>
            <p:custDataLst>
              <p:tags r:id="rId2"/>
            </p:custDataLst>
          </p:nvPr>
        </p:nvPicPr>
        <p:blipFill>
          <a:blip r:embed="rId3"/>
          <a:stretch>
            <a:fillRect/>
          </a:stretch>
        </p:blipFill>
        <p:spPr>
          <a:xfrm>
            <a:off x="0" y="0"/>
            <a:ext cx="12192000" cy="6858000"/>
          </a:xfrm>
          <a:prstGeom prst="rect">
            <a:avLst/>
          </a:prstGeom>
        </p:spPr>
      </p:pic>
      <p:sp>
        <p:nvSpPr>
          <p:cNvPr id="8" name="矩形 7"/>
          <p:cNvSpPr/>
          <p:nvPr>
            <p:custDataLst>
              <p:tags r:id="rId4"/>
            </p:custDataLst>
          </p:nvPr>
        </p:nvSpPr>
        <p:spPr>
          <a:xfrm>
            <a:off x="0" y="302260"/>
            <a:ext cx="12192000" cy="6549390"/>
          </a:xfrm>
          <a:prstGeom prst="rect">
            <a:avLst/>
          </a:prstGeom>
          <a:solidFill>
            <a:srgbClr val="FBFDFE"/>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custDataLst>
              <p:tags r:id="rId5"/>
            </p:custDataLst>
          </p:nvPr>
        </p:nvSpPr>
        <p:spPr>
          <a:xfrm>
            <a:off x="0" y="5028565"/>
            <a:ext cx="12192000" cy="1829435"/>
          </a:xfrm>
          <a:prstGeom prst="rect">
            <a:avLst/>
          </a:prstGeom>
          <a:solidFill>
            <a:srgbClr val="DFEFFC"/>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custDataLst>
              <p:tags r:id="rId6"/>
            </p:custDataLst>
          </p:nvPr>
        </p:nvSpPr>
        <p:spPr>
          <a:xfrm>
            <a:off x="604800" y="669600"/>
            <a:ext cx="10976400" cy="565200"/>
          </a:xfrm>
        </p:spPr>
        <p:txBody>
          <a:bodyPr anchor="ctr" anchorCtr="0"/>
          <a:lstStyle>
            <a:lvl1pPr algn="ctr">
              <a:defRPr sz="3200" baseline="0">
                <a:solidFill>
                  <a:schemeClr val="tx1"/>
                </a:solidFill>
                <a:latin typeface="Arial" panose="020B0604020202020204" pitchFamily="34" charset="0"/>
                <a:ea typeface="微软雅黑"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7"/>
            </p:custDataLst>
          </p:nvPr>
        </p:nvSpPr>
        <p:spPr/>
        <p:txBody>
          <a:bodyPr/>
          <a:lstStyle>
            <a:lvl1pPr>
              <a:defRPr>
                <a:latin typeface="Arial" panose="020B0604020202020204" pitchFamily="34" charset="0"/>
                <a:ea typeface="微软雅黑"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a:latin typeface="Arial" panose="020B0604020202020204" pitchFamily="34" charset="0"/>
                <a:ea typeface="微软雅黑"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a:latin typeface="Arial" panose="020B0604020202020204" pitchFamily="34" charset="0"/>
                <a:ea typeface="微软雅黑"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0"/>
            </p:custDataLst>
          </p:nvPr>
        </p:nvSpPr>
        <p:spPr>
          <a:xfrm>
            <a:off x="604837" y="1681200"/>
            <a:ext cx="10990800" cy="3211200"/>
          </a:xfrm>
        </p:spPr>
        <p:txBody>
          <a:bodyPr/>
          <a:lstStyle>
            <a:lvl1pPr>
              <a:defRPr baseline="0">
                <a:solidFill>
                  <a:schemeClr val="tx1"/>
                </a:solidFill>
                <a:latin typeface="Arial" panose="020B0604020202020204" pitchFamily="34" charset="0"/>
                <a:ea typeface="微软雅黑" charset="-122"/>
              </a:defRPr>
            </a:lvl1pPr>
            <a:lvl2pPr>
              <a:defRPr baseline="0">
                <a:solidFill>
                  <a:schemeClr val="tx1"/>
                </a:solidFill>
                <a:latin typeface="Arial" panose="020B0604020202020204" pitchFamily="34" charset="0"/>
                <a:ea typeface="微软雅黑" charset="-122"/>
              </a:defRPr>
            </a:lvl2pPr>
            <a:lvl3pPr>
              <a:defRPr baseline="0">
                <a:solidFill>
                  <a:schemeClr val="tx1"/>
                </a:solidFill>
                <a:latin typeface="Arial" panose="020B0604020202020204" pitchFamily="34" charset="0"/>
                <a:ea typeface="微软雅黑" charset="-122"/>
              </a:defRPr>
            </a:lvl3pPr>
            <a:lvl4pPr>
              <a:defRPr baseline="0">
                <a:solidFill>
                  <a:schemeClr val="tx1"/>
                </a:solidFill>
                <a:latin typeface="Arial" panose="020B0604020202020204" pitchFamily="34" charset="0"/>
                <a:ea typeface="微软雅黑" charset="-122"/>
              </a:defRPr>
            </a:lvl4pPr>
            <a:lvl5pPr>
              <a:defRPr baseline="0">
                <a:solidFill>
                  <a:schemeClr val="tx1"/>
                </a:solidFill>
                <a:latin typeface="Arial" panose="020B0604020202020204" pitchFamily="34" charset="0"/>
                <a:ea typeface="微软雅黑"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1"/>
            </p:custDataLst>
          </p:nvPr>
        </p:nvSpPr>
        <p:spPr>
          <a:xfrm>
            <a:off x="594000" y="5180400"/>
            <a:ext cx="11001600" cy="1011600"/>
          </a:xfrm>
        </p:spPr>
        <p:txBody>
          <a:bodyPr/>
          <a:lstStyle>
            <a:lvl1pPr>
              <a:defRPr baseline="0">
                <a:solidFill>
                  <a:schemeClr val="tx1"/>
                </a:solidFill>
                <a:latin typeface="Arial" panose="020B0604020202020204" pitchFamily="34" charset="0"/>
                <a:ea typeface="微软雅黑"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pic>
        <p:nvPicPr>
          <p:cNvPr id="10" name="图片 9" descr="pic_sup"/>
          <p:cNvPicPr>
            <a:picLocks noChangeAspect="1"/>
          </p:cNvPicPr>
          <p:nvPr>
            <p:custDataLst>
              <p:tags r:id="rId2"/>
            </p:custDataLst>
          </p:nvPr>
        </p:nvPicPr>
        <p:blipFill>
          <a:blip r:embed="rId3"/>
          <a:stretch>
            <a:fillRect/>
          </a:stretch>
        </p:blipFill>
        <p:spPr>
          <a:xfrm>
            <a:off x="0" y="0"/>
            <a:ext cx="12192000" cy="6858000"/>
          </a:xfrm>
          <a:prstGeom prst="rect">
            <a:avLst/>
          </a:prstGeom>
        </p:spPr>
      </p:pic>
      <p:sp>
        <p:nvSpPr>
          <p:cNvPr id="8" name="矩形 7"/>
          <p:cNvSpPr/>
          <p:nvPr>
            <p:custDataLst>
              <p:tags r:id="rId4"/>
            </p:custDataLst>
          </p:nvPr>
        </p:nvSpPr>
        <p:spPr>
          <a:xfrm>
            <a:off x="0" y="0"/>
            <a:ext cx="12192000" cy="6548755"/>
          </a:xfrm>
          <a:prstGeom prst="rect">
            <a:avLst/>
          </a:prstGeom>
          <a:solidFill>
            <a:srgbClr val="FBFDFE"/>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custDataLst>
              <p:tags r:id="rId5"/>
            </p:custDataLst>
          </p:nvPr>
        </p:nvSpPr>
        <p:spPr>
          <a:xfrm>
            <a:off x="0" y="0"/>
            <a:ext cx="12192000" cy="914400"/>
          </a:xfrm>
          <a:prstGeom prst="rect">
            <a:avLst/>
          </a:prstGeom>
          <a:solidFill>
            <a:srgbClr val="DFEFFC"/>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custDataLst>
              <p:tags r:id="rId6"/>
            </p:custDataLst>
          </p:nvPr>
        </p:nvSpPr>
        <p:spPr>
          <a:xfrm>
            <a:off x="579600" y="237600"/>
            <a:ext cx="11037600" cy="441964"/>
          </a:xfrm>
        </p:spPr>
        <p:txBody>
          <a:bodyPr/>
          <a:lstStyle>
            <a:lvl1pPr>
              <a:defRPr baseline="0">
                <a:solidFill>
                  <a:schemeClr val="tx1"/>
                </a:solidFill>
                <a:latin typeface="Arial" panose="020B0604020202020204" pitchFamily="34" charset="0"/>
                <a:ea typeface="微软雅黑"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7"/>
            </p:custDataLst>
          </p:nvPr>
        </p:nvSpPr>
        <p:spPr/>
        <p:txBody>
          <a:bodyPr/>
          <a:lstStyle>
            <a:lvl1pPr>
              <a:defRPr>
                <a:latin typeface="Arial" panose="020B0604020202020204" pitchFamily="34" charset="0"/>
                <a:ea typeface="微软雅黑"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a:latin typeface="Arial" panose="020B0604020202020204" pitchFamily="34" charset="0"/>
                <a:ea typeface="微软雅黑"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a:latin typeface="Arial" panose="020B0604020202020204" pitchFamily="34" charset="0"/>
                <a:ea typeface="微软雅黑"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0"/>
            </p:custDataLst>
          </p:nvPr>
        </p:nvSpPr>
        <p:spPr>
          <a:xfrm>
            <a:off x="579600" y="1663200"/>
            <a:ext cx="5342400" cy="2894400"/>
          </a:xfrm>
        </p:spPr>
        <p:txBody>
          <a:bodyPr/>
          <a:lstStyle>
            <a:lvl1pPr>
              <a:defRPr baseline="0">
                <a:solidFill>
                  <a:schemeClr val="tx1"/>
                </a:solidFill>
                <a:latin typeface="Arial" panose="020B0604020202020204" pitchFamily="34" charset="0"/>
                <a:ea typeface="微软雅黑" charset="-122"/>
              </a:defRPr>
            </a:lvl1pPr>
            <a:lvl2pPr>
              <a:defRPr baseline="0">
                <a:solidFill>
                  <a:schemeClr val="tx1"/>
                </a:solidFill>
                <a:latin typeface="Arial" panose="020B0604020202020204" pitchFamily="34" charset="0"/>
                <a:ea typeface="微软雅黑" charset="-122"/>
              </a:defRPr>
            </a:lvl2pPr>
            <a:lvl3pPr>
              <a:defRPr baseline="0">
                <a:solidFill>
                  <a:schemeClr val="tx1"/>
                </a:solidFill>
                <a:latin typeface="Arial" panose="020B0604020202020204" pitchFamily="34" charset="0"/>
                <a:ea typeface="微软雅黑" charset="-122"/>
              </a:defRPr>
            </a:lvl3pPr>
            <a:lvl4pPr>
              <a:defRPr baseline="0">
                <a:solidFill>
                  <a:schemeClr val="tx1"/>
                </a:solidFill>
                <a:latin typeface="Arial" panose="020B0604020202020204" pitchFamily="34" charset="0"/>
                <a:ea typeface="微软雅黑" charset="-122"/>
              </a:defRPr>
            </a:lvl4pPr>
            <a:lvl5pPr>
              <a:defRPr baseline="0">
                <a:solidFill>
                  <a:schemeClr val="tx1"/>
                </a:solidFill>
                <a:latin typeface="Arial" panose="020B0604020202020204" pitchFamily="34" charset="0"/>
                <a:ea typeface="微软雅黑"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6242400" y="1663200"/>
            <a:ext cx="5367600" cy="2894400"/>
          </a:xfrm>
        </p:spPr>
        <p:txBody>
          <a:bodyPr/>
          <a:lstStyle>
            <a:lvl1pPr>
              <a:defRPr baseline="0">
                <a:solidFill>
                  <a:schemeClr val="tx1"/>
                </a:solidFill>
                <a:latin typeface="Arial" panose="020B0604020202020204" pitchFamily="34" charset="0"/>
                <a:ea typeface="微软雅黑" charset="-122"/>
              </a:defRPr>
            </a:lvl1pPr>
            <a:lvl2pPr>
              <a:defRPr baseline="0">
                <a:solidFill>
                  <a:schemeClr val="tx1"/>
                </a:solidFill>
                <a:latin typeface="Arial" panose="020B0604020202020204" pitchFamily="34" charset="0"/>
                <a:ea typeface="微软雅黑" charset="-122"/>
              </a:defRPr>
            </a:lvl2pPr>
            <a:lvl3pPr>
              <a:defRPr baseline="0">
                <a:solidFill>
                  <a:schemeClr val="tx1"/>
                </a:solidFill>
                <a:latin typeface="Arial" panose="020B0604020202020204" pitchFamily="34" charset="0"/>
                <a:ea typeface="微软雅黑" charset="-122"/>
              </a:defRPr>
            </a:lvl3pPr>
            <a:lvl4pPr>
              <a:defRPr baseline="0">
                <a:solidFill>
                  <a:schemeClr val="tx1"/>
                </a:solidFill>
                <a:latin typeface="Arial" panose="020B0604020202020204" pitchFamily="34" charset="0"/>
                <a:ea typeface="微软雅黑" charset="-122"/>
              </a:defRPr>
            </a:lvl4pPr>
            <a:lvl5pPr>
              <a:defRPr baseline="0">
                <a:solidFill>
                  <a:schemeClr val="tx1"/>
                </a:solidFill>
                <a:latin typeface="Arial" panose="020B0604020202020204" pitchFamily="34" charset="0"/>
                <a:ea typeface="微软雅黑"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2"/>
            </p:custDataLst>
          </p:nvPr>
        </p:nvSpPr>
        <p:spPr>
          <a:xfrm>
            <a:off x="572400" y="4816800"/>
            <a:ext cx="5342400" cy="781200"/>
          </a:xfrm>
        </p:spPr>
        <p:txBody>
          <a:bodyPr/>
          <a:lstStyle>
            <a:lvl1pPr>
              <a:defRPr baseline="0">
                <a:solidFill>
                  <a:schemeClr val="tx1"/>
                </a:solidFill>
                <a:latin typeface="Arial" panose="020B0604020202020204" pitchFamily="34" charset="0"/>
                <a:ea typeface="微软雅黑"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3"/>
            </p:custDataLst>
          </p:nvPr>
        </p:nvSpPr>
        <p:spPr>
          <a:xfrm>
            <a:off x="6253200" y="4813200"/>
            <a:ext cx="5367600" cy="781200"/>
          </a:xfrm>
        </p:spPr>
        <p:txBody>
          <a:bodyPr/>
          <a:lstStyle>
            <a:lvl1pPr>
              <a:defRPr baseline="0">
                <a:solidFill>
                  <a:schemeClr val="tx1"/>
                </a:solidFill>
                <a:latin typeface="Arial" panose="020B0604020202020204" pitchFamily="34" charset="0"/>
                <a:ea typeface="微软雅黑"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pic>
        <p:nvPicPr>
          <p:cNvPr id="8" name="图片 7" descr="pic_sup"/>
          <p:cNvPicPr>
            <a:picLocks noChangeAspect="1"/>
          </p:cNvPicPr>
          <p:nvPr>
            <p:custDataLst>
              <p:tags r:id="rId2"/>
            </p:custDataLst>
          </p:nvPr>
        </p:nvPicPr>
        <p:blipFill>
          <a:blip r:embed="rId3"/>
          <a:stretch>
            <a:fillRect/>
          </a:stretch>
        </p:blipFill>
        <p:spPr>
          <a:xfrm>
            <a:off x="0" y="0"/>
            <a:ext cx="12192000" cy="6858000"/>
          </a:xfrm>
          <a:prstGeom prst="rect">
            <a:avLst/>
          </a:prstGeom>
        </p:spPr>
      </p:pic>
      <p:sp>
        <p:nvSpPr>
          <p:cNvPr id="6" name="矩形 5"/>
          <p:cNvSpPr/>
          <p:nvPr>
            <p:custDataLst>
              <p:tags r:id="rId4"/>
            </p:custDataLst>
          </p:nvPr>
        </p:nvSpPr>
        <p:spPr>
          <a:xfrm>
            <a:off x="0" y="953135"/>
            <a:ext cx="12192000" cy="4951095"/>
          </a:xfrm>
          <a:prstGeom prst="rect">
            <a:avLst/>
          </a:prstGeom>
          <a:solidFill>
            <a:srgbClr val="DFEFFC"/>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hasCustomPrompt="1"/>
            <p:custDataLst>
              <p:tags r:id="rId5"/>
            </p:custDataLst>
          </p:nvPr>
        </p:nvSpPr>
        <p:spPr>
          <a:xfrm>
            <a:off x="1522800" y="1339200"/>
            <a:ext cx="9144000" cy="2386800"/>
          </a:xfrm>
        </p:spPr>
        <p:txBody>
          <a:bodyPr anchor="b"/>
          <a:lstStyle>
            <a:lvl1pPr algn="ctr">
              <a:defRPr sz="6000" baseline="0">
                <a:solidFill>
                  <a:schemeClr val="tx1"/>
                </a:solidFill>
                <a:latin typeface="Arial" panose="020B0604020202020204" pitchFamily="34" charset="0"/>
                <a:ea typeface="微软雅黑"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6"/>
            </p:custDataLst>
          </p:nvPr>
        </p:nvSpPr>
        <p:spPr/>
        <p:txBody>
          <a:bodyPr/>
          <a:lstStyle>
            <a:lvl1pPr>
              <a:defRPr>
                <a:latin typeface="Arial" panose="020B0604020202020204" pitchFamily="34" charset="0"/>
                <a:ea typeface="微软雅黑"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a:latin typeface="Arial" panose="020B0604020202020204" pitchFamily="34" charset="0"/>
                <a:ea typeface="微软雅黑"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a:latin typeface="Arial" panose="020B0604020202020204" pitchFamily="34" charset="0"/>
                <a:ea typeface="微软雅黑"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1522413" y="3862800"/>
            <a:ext cx="9144000" cy="1656000"/>
          </a:xfrm>
        </p:spPr>
        <p:txBody>
          <a:bodyPr/>
          <a:lstStyle>
            <a:lvl1pPr algn="ctr">
              <a:defRPr baseline="0">
                <a:solidFill>
                  <a:schemeClr val="tx1"/>
                </a:solidFill>
                <a:latin typeface="Arial" panose="020B0604020202020204" pitchFamily="34" charset="0"/>
                <a:ea typeface="微软雅黑"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9788" y="1744961"/>
            <a:ext cx="5157787"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400" b="0">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3200" b="0">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4400"/>
            </a:lvl1pPr>
          </a:lstStyle>
          <a:p>
            <a:r>
              <a:rPr lang="zh-CN" altLang="en-US" dirty="0"/>
              <a:t>单击此处编辑母版标题样式</a:t>
            </a:r>
            <a:endParaRPr lang="zh-CN" altLang="en-US" dirty="0"/>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1.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Layout" Target="../slideLayouts/slideLayout18.xml"/><Relationship Id="rId7" Type="http://schemas.openxmlformats.org/officeDocument/2006/relationships/slideLayout" Target="../slideLayouts/slideLayout17.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7" Type="http://schemas.openxmlformats.org/officeDocument/2006/relationships/theme" Target="../theme/theme2.xml"/><Relationship Id="rId26" Type="http://schemas.openxmlformats.org/officeDocument/2006/relationships/tags" Target="../tags/tag110.xml"/><Relationship Id="rId25" Type="http://schemas.openxmlformats.org/officeDocument/2006/relationships/tags" Target="../tags/tag109.xml"/><Relationship Id="rId24" Type="http://schemas.openxmlformats.org/officeDocument/2006/relationships/tags" Target="../tags/tag108.xml"/><Relationship Id="rId23" Type="http://schemas.openxmlformats.org/officeDocument/2006/relationships/tags" Target="../tags/tag107.xml"/><Relationship Id="rId22" Type="http://schemas.openxmlformats.org/officeDocument/2006/relationships/tags" Target="../tags/tag106.xml"/><Relationship Id="rId21" Type="http://schemas.openxmlformats.org/officeDocument/2006/relationships/tags" Target="../tags/tag105.xml"/><Relationship Id="rId20" Type="http://schemas.openxmlformats.org/officeDocument/2006/relationships/tags" Target="../tags/tag104.xml"/><Relationship Id="rId2" Type="http://schemas.openxmlformats.org/officeDocument/2006/relationships/slideLayout" Target="../slideLayouts/slideLayout12.xml"/><Relationship Id="rId19" Type="http://schemas.openxmlformats.org/officeDocument/2006/relationships/tags" Target="../tags/tag103.xml"/><Relationship Id="rId18" Type="http://schemas.openxmlformats.org/officeDocument/2006/relationships/slideLayout" Target="../slideLayouts/slideLayout28.xml"/><Relationship Id="rId17" Type="http://schemas.openxmlformats.org/officeDocument/2006/relationships/slideLayout" Target="../slideLayouts/slideLayout27.xml"/><Relationship Id="rId16" Type="http://schemas.openxmlformats.org/officeDocument/2006/relationships/slideLayout" Target="../slideLayouts/slideLayout26.xml"/><Relationship Id="rId15" Type="http://schemas.openxmlformats.org/officeDocument/2006/relationships/slideLayout" Target="../slideLayouts/slideLayout25.xml"/><Relationship Id="rId14" Type="http://schemas.openxmlformats.org/officeDocument/2006/relationships/slideLayout" Target="../slideLayouts/slideLayout24.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1" Type="http://schemas.openxmlformats.org/officeDocument/2006/relationships/slideLayout" Target="../slideLayouts/slideLayout21.xml"/><Relationship Id="rId10" Type="http://schemas.openxmlformats.org/officeDocument/2006/relationships/slideLayout" Target="../slideLayouts/slideLayout20.xml"/><Relationship Id="rId1"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7.xml"/><Relationship Id="rId8" Type="http://schemas.openxmlformats.org/officeDocument/2006/relationships/slideLayout" Target="../slideLayouts/slideLayout36.xml"/><Relationship Id="rId7" Type="http://schemas.openxmlformats.org/officeDocument/2006/relationships/slideLayout" Target="../slideLayouts/slideLayout35.xml"/><Relationship Id="rId6" Type="http://schemas.openxmlformats.org/officeDocument/2006/relationships/slideLayout" Target="../slideLayouts/slideLayout34.xml"/><Relationship Id="rId5" Type="http://schemas.openxmlformats.org/officeDocument/2006/relationships/slideLayout" Target="../slideLayouts/slideLayout33.xml"/><Relationship Id="rId4" Type="http://schemas.openxmlformats.org/officeDocument/2006/relationships/slideLayout" Target="../slideLayouts/slideLayout32.xml"/><Relationship Id="rId3" Type="http://schemas.openxmlformats.org/officeDocument/2006/relationships/slideLayout" Target="../slideLayouts/slideLayout31.xml"/><Relationship Id="rId25" Type="http://schemas.openxmlformats.org/officeDocument/2006/relationships/theme" Target="../theme/theme3.xml"/><Relationship Id="rId24" Type="http://schemas.openxmlformats.org/officeDocument/2006/relationships/tags" Target="../tags/tag249.xml"/><Relationship Id="rId23" Type="http://schemas.openxmlformats.org/officeDocument/2006/relationships/tags" Target="../tags/tag248.xml"/><Relationship Id="rId22" Type="http://schemas.openxmlformats.org/officeDocument/2006/relationships/tags" Target="../tags/tag247.xml"/><Relationship Id="rId21" Type="http://schemas.openxmlformats.org/officeDocument/2006/relationships/tags" Target="../tags/tag246.xml"/><Relationship Id="rId20" Type="http://schemas.openxmlformats.org/officeDocument/2006/relationships/tags" Target="../tags/tag245.xml"/><Relationship Id="rId2" Type="http://schemas.openxmlformats.org/officeDocument/2006/relationships/slideLayout" Target="../slideLayouts/slideLayout30.xml"/><Relationship Id="rId19" Type="http://schemas.openxmlformats.org/officeDocument/2006/relationships/tags" Target="../tags/tag244.xml"/><Relationship Id="rId18" Type="http://schemas.openxmlformats.org/officeDocument/2006/relationships/slideLayout" Target="../slideLayouts/slideLayout46.xml"/><Relationship Id="rId17" Type="http://schemas.openxmlformats.org/officeDocument/2006/relationships/slideLayout" Target="../slideLayouts/slideLayout45.xml"/><Relationship Id="rId16" Type="http://schemas.openxmlformats.org/officeDocument/2006/relationships/slideLayout" Target="../slideLayouts/slideLayout44.xml"/><Relationship Id="rId15" Type="http://schemas.openxmlformats.org/officeDocument/2006/relationships/slideLayout" Target="../slideLayouts/slideLayout43.xml"/><Relationship Id="rId14" Type="http://schemas.openxmlformats.org/officeDocument/2006/relationships/slideLayout" Target="../slideLayouts/slideLayout42.xml"/><Relationship Id="rId13" Type="http://schemas.openxmlformats.org/officeDocument/2006/relationships/slideLayout" Target="../slideLayouts/slideLayout41.xml"/><Relationship Id="rId12" Type="http://schemas.openxmlformats.org/officeDocument/2006/relationships/slideLayout" Target="../slideLayouts/slideLayout40.xml"/><Relationship Id="rId11" Type="http://schemas.openxmlformats.org/officeDocument/2006/relationships/slideLayout" Target="../slideLayouts/slideLayout39.xml"/><Relationship Id="rId10" Type="http://schemas.openxmlformats.org/officeDocument/2006/relationships/slideLayout" Target="../slideLayouts/slideLayout38.xml"/><Relationship Id="rId1"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1"/>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101600" tIns="38100" rIns="76200" bIns="381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wrap="square"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a:solidFill>
            <a:srgbClr val="4D779A"/>
          </a:solidFill>
          <a:ln>
            <a:solidFill>
              <a:srgbClr val="4D779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sp>
        <p:nvSpPr>
          <p:cNvPr id="8" name="KSO_TEMPLATE" hidden="1"/>
          <p:cNvSpPr/>
          <p:nvPr userDrawn="1">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a:solidFill>
                <a:schemeClr val="lt1"/>
              </a:solidFill>
            </a:endParaRPr>
          </a:p>
        </p:txBody>
      </p:sp>
      <p:sp>
        <p:nvSpPr>
          <p:cNvPr id="9" name="KSO_TEMPLATE" hidden="1"/>
          <p:cNvSpPr/>
          <p:nvPr userDrawn="1">
            <p:custDataLst>
              <p:tags r:id="rId26"/>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微软雅黑" charset="-122"/>
          <a:ea typeface="微软雅黑"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charset="-122"/>
          <a:ea typeface="微软雅黑"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微软雅黑" charset="-122"/>
          <a:ea typeface="微软雅黑"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charset="-122"/>
          <a:ea typeface="微软雅黑"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charset="-122"/>
          <a:ea typeface="微软雅黑"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charset="-122"/>
          <a:ea typeface="微软雅黑"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1.xml"/><Relationship Id="rId3" Type="http://schemas.openxmlformats.org/officeDocument/2006/relationships/tags" Target="../tags/tag252.xml"/><Relationship Id="rId2" Type="http://schemas.openxmlformats.org/officeDocument/2006/relationships/tags" Target="../tags/tag251.xml"/><Relationship Id="rId1" Type="http://schemas.openxmlformats.org/officeDocument/2006/relationships/tags" Target="../tags/tag250.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tags" Target="../tags/tag270.xml"/><Relationship Id="rId1" Type="http://schemas.openxmlformats.org/officeDocument/2006/relationships/tags" Target="../tags/tag269.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tags" Target="../tags/tag272.xml"/><Relationship Id="rId1" Type="http://schemas.openxmlformats.org/officeDocument/2006/relationships/tags" Target="../tags/tag27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tags" Target="../tags/tag274.xml"/><Relationship Id="rId1" Type="http://schemas.openxmlformats.org/officeDocument/2006/relationships/tags" Target="../tags/tag273.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tags" Target="../tags/tag276.xml"/><Relationship Id="rId1" Type="http://schemas.openxmlformats.org/officeDocument/2006/relationships/tags" Target="../tags/tag275.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tags" Target="../tags/tag254.xml"/><Relationship Id="rId1" Type="http://schemas.openxmlformats.org/officeDocument/2006/relationships/tags" Target="../tags/tag253.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tags" Target="../tags/tag256.xml"/><Relationship Id="rId1" Type="http://schemas.openxmlformats.org/officeDocument/2006/relationships/tags" Target="../tags/tag255.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tags" Target="../tags/tag258.xml"/><Relationship Id="rId1" Type="http://schemas.openxmlformats.org/officeDocument/2006/relationships/tags" Target="../tags/tag257.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tags" Target="../tags/tag260.xml"/><Relationship Id="rId1" Type="http://schemas.openxmlformats.org/officeDocument/2006/relationships/tags" Target="../tags/tag259.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tags" Target="../tags/tag262.xml"/><Relationship Id="rId1" Type="http://schemas.openxmlformats.org/officeDocument/2006/relationships/tags" Target="../tags/tag261.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tags" Target="../tags/tag264.xml"/><Relationship Id="rId1" Type="http://schemas.openxmlformats.org/officeDocument/2006/relationships/tags" Target="../tags/tag263.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tags" Target="../tags/tag266.xml"/><Relationship Id="rId1" Type="http://schemas.openxmlformats.org/officeDocument/2006/relationships/tags" Target="../tags/tag265.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tags" Target="../tags/tag268.xml"/><Relationship Id="rId1" Type="http://schemas.openxmlformats.org/officeDocument/2006/relationships/tags" Target="../tags/tag26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p:nvPr>
            <p:ph type="subTitle" idx="3"/>
            <p:custDataLst>
              <p:tags r:id="rId1"/>
            </p:custDataLst>
          </p:nvPr>
        </p:nvSpPr>
        <p:spPr>
          <a:xfrm>
            <a:off x="2967990" y="2961005"/>
            <a:ext cx="6163310" cy="1111250"/>
          </a:xfrm>
        </p:spPr>
        <p:txBody>
          <a:bodyPr wrap="square">
            <a:normAutofit/>
          </a:bodyPr>
          <a:p>
            <a:r>
              <a:rPr lang="zh-CN" altLang="en-US">
                <a:solidFill>
                  <a:schemeClr val="dk1">
                    <a:lumMod val="65000"/>
                    <a:lumOff val="35000"/>
                  </a:schemeClr>
                </a:solidFill>
                <a:latin typeface="Arial" panose="020B0604020202020204" pitchFamily="34" charset="0"/>
              </a:rPr>
              <a:t>第二十</a:t>
            </a:r>
            <a:r>
              <a:rPr lang="zh-CN" altLang="en-US">
                <a:solidFill>
                  <a:schemeClr val="dk1">
                    <a:lumMod val="65000"/>
                    <a:lumOff val="35000"/>
                  </a:schemeClr>
                </a:solidFill>
                <a:latin typeface="Arial" panose="020B0604020202020204" pitchFamily="34" charset="0"/>
              </a:rPr>
              <a:t>一节</a:t>
            </a:r>
            <a:r>
              <a:rPr lang="en-US" altLang="zh-CN">
                <a:solidFill>
                  <a:schemeClr val="dk1">
                    <a:lumMod val="65000"/>
                    <a:lumOff val="35000"/>
                  </a:schemeClr>
                </a:solidFill>
                <a:latin typeface="Arial" panose="020B0604020202020204" pitchFamily="34" charset="0"/>
              </a:rPr>
              <a:t> ActorLocation   </a:t>
            </a:r>
            <a:r>
              <a:rPr lang="zh-CN" altLang="en-US">
                <a:solidFill>
                  <a:schemeClr val="dk1">
                    <a:lumMod val="65000"/>
                    <a:lumOff val="35000"/>
                  </a:schemeClr>
                </a:solidFill>
                <a:latin typeface="Arial" panose="020B0604020202020204" pitchFamily="34" charset="0"/>
              </a:rPr>
              <a:t>熊猫</a:t>
            </a:r>
            <a:endParaRPr lang="zh-CN" altLang="en-US">
              <a:solidFill>
                <a:schemeClr val="dk1">
                  <a:lumMod val="65000"/>
                  <a:lumOff val="35000"/>
                </a:schemeClr>
              </a:solidFill>
              <a:latin typeface="Arial" panose="020B0604020202020204" pitchFamily="34" charset="0"/>
            </a:endParaRPr>
          </a:p>
        </p:txBody>
      </p:sp>
      <p:sp>
        <p:nvSpPr>
          <p:cNvPr id="5" name="标题 4"/>
          <p:cNvSpPr/>
          <p:nvPr>
            <p:ph type="ctrTitle" idx="2"/>
            <p:custDataLst>
              <p:tags r:id="rId2"/>
            </p:custDataLst>
          </p:nvPr>
        </p:nvSpPr>
        <p:spPr>
          <a:xfrm>
            <a:off x="2967990" y="1785620"/>
            <a:ext cx="6163310" cy="970915"/>
          </a:xfrm>
        </p:spPr>
        <p:txBody>
          <a:bodyPr wrap="square">
            <a:normAutofit/>
          </a:bodyPr>
          <a:p>
            <a:r>
              <a:rPr>
                <a:solidFill>
                  <a:schemeClr val="dk1">
                    <a:lumMod val="85000"/>
                    <a:lumOff val="15000"/>
                  </a:schemeClr>
                </a:solidFill>
                <a:latin typeface="Arial" panose="020B0604020202020204" pitchFamily="34" charset="0"/>
                <a:ea typeface="汉仪旗黑-85S" panose="00020600040101010101" pitchFamily="18" charset="-122"/>
                <a:sym typeface="+mn-ea"/>
              </a:rPr>
              <a:t>网络游戏架构设计</a:t>
            </a:r>
            <a:endParaRPr lang="zh-CN" altLang="en-US">
              <a:solidFill>
                <a:schemeClr val="dk1">
                  <a:lumMod val="85000"/>
                  <a:lumOff val="15000"/>
                </a:schemeClr>
              </a:solidFill>
              <a:latin typeface="Arial" panose="020B0604020202020204" pitchFamily="34" charset="0"/>
              <a:ea typeface="汉仪旗黑-85S" panose="00020600040101010101" pitchFamily="18" charset="-122"/>
            </a:endParaRPr>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custDataLst>
              <p:tags r:id="rId1"/>
            </p:custDataLst>
          </p:nvPr>
        </p:nvSpPr>
        <p:spPr>
          <a:xfrm>
            <a:off x="598302" y="608462"/>
            <a:ext cx="11224857" cy="706761"/>
          </a:xfrm>
          <a:prstGeom prst="rect">
            <a:avLst/>
          </a:prstGeom>
        </p:spPr>
        <p:txBody>
          <a:bodyPr vert="horz" wrap="square" lIns="91440" tIns="45720" rIns="91440" bIns="45720" rtlCol="0" anchor="ctr" anchorCtr="0"/>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charset="-122"/>
                <a:ea typeface="微软雅黑" charset="-122"/>
                <a:cs typeface="+mj-cs"/>
                <a:sym typeface="+mn-ea"/>
              </a:defRPr>
            </a:lvl1pPr>
          </a:lstStyle>
          <a:p>
            <a:pPr lvl="0" algn="l">
              <a:buClrTx/>
              <a:buSzTx/>
              <a:buFontTx/>
            </a:pPr>
            <a:r>
              <a:rPr>
                <a:solidFill>
                  <a:schemeClr val="accent1"/>
                </a:solidFill>
                <a:latin typeface="Arial" panose="020B0604020202020204" pitchFamily="34" charset="0"/>
                <a:sym typeface="+mn-ea"/>
              </a:rPr>
              <a:t>搬家</a:t>
            </a:r>
            <a:endParaRPr>
              <a:solidFill>
                <a:schemeClr val="accent1"/>
              </a:solidFill>
              <a:latin typeface="Arial" panose="020B0604020202020204" pitchFamily="34" charset="0"/>
              <a:sym typeface="+mn-ea"/>
            </a:endParaRPr>
          </a:p>
        </p:txBody>
      </p:sp>
      <p:sp>
        <p:nvSpPr>
          <p:cNvPr id="10" name="文本框 9"/>
          <p:cNvSpPr txBox="1"/>
          <p:nvPr/>
        </p:nvSpPr>
        <p:spPr>
          <a:xfrm>
            <a:off x="2011680" y="1609090"/>
            <a:ext cx="7285990" cy="3692525"/>
          </a:xfrm>
          <a:prstGeom prst="rect">
            <a:avLst/>
          </a:prstGeom>
          <a:noFill/>
        </p:spPr>
        <p:txBody>
          <a:bodyPr wrap="square" rtlCol="0">
            <a:spAutoFit/>
          </a:bodyPr>
          <a:p>
            <a:r>
              <a:rPr>
                <a:sym typeface="+mn-ea"/>
              </a:rPr>
              <a:t>假设小红之前在广州市，小红搬家了，从广州搬到了深圳，</a:t>
            </a:r>
            <a:r>
              <a:rPr lang="zh-CN">
                <a:sym typeface="+mn-ea"/>
              </a:rPr>
              <a:t>搬家前先通知中央政府</a:t>
            </a:r>
            <a:r>
              <a:rPr lang="en-US" altLang="zh-CN">
                <a:sym typeface="+mn-ea"/>
              </a:rPr>
              <a:t>(Location), </a:t>
            </a:r>
            <a:r>
              <a:rPr lang="zh-CN" altLang="en-US">
                <a:sym typeface="+mn-ea"/>
              </a:rPr>
              <a:t>我要搬家了</a:t>
            </a:r>
            <a:r>
              <a:rPr lang="en-US" altLang="zh-CN">
                <a:sym typeface="+mn-ea"/>
              </a:rPr>
              <a:t>(Lock). </a:t>
            </a:r>
            <a:r>
              <a:rPr lang="zh-CN">
                <a:sym typeface="+mn-ea"/>
              </a:rPr>
              <a:t>搬家过程中</a:t>
            </a:r>
            <a:r>
              <a:rPr lang="en-US" altLang="zh-CN">
                <a:sym typeface="+mn-ea"/>
              </a:rPr>
              <a:t>, </a:t>
            </a:r>
            <a:r>
              <a:rPr lang="zh-CN" altLang="en-US">
                <a:sym typeface="+mn-ea"/>
              </a:rPr>
              <a:t>中央政府会锁住小红的信息</a:t>
            </a:r>
            <a:r>
              <a:rPr lang="en-US" altLang="zh-CN">
                <a:sym typeface="+mn-ea"/>
              </a:rPr>
              <a:t>, </a:t>
            </a:r>
            <a:r>
              <a:rPr lang="zh-CN" altLang="en-US">
                <a:sym typeface="+mn-ea"/>
              </a:rPr>
              <a:t>谁来拿小红的居住证都得等待</a:t>
            </a:r>
            <a:r>
              <a:rPr lang="en-US" altLang="zh-CN">
                <a:sym typeface="+mn-ea"/>
              </a:rPr>
              <a:t>. </a:t>
            </a:r>
            <a:r>
              <a:rPr lang="zh-CN" altLang="en-US">
                <a:sym typeface="+mn-ea"/>
              </a:rPr>
              <a:t>等</a:t>
            </a:r>
            <a:r>
              <a:rPr>
                <a:sym typeface="+mn-ea"/>
              </a:rPr>
              <a:t>小红在中央政府上报了自己新的居住证。 </a:t>
            </a:r>
            <a:r>
              <a:rPr lang="zh-CN">
                <a:sym typeface="+mn-ea"/>
              </a:rPr>
              <a:t>才允许</a:t>
            </a:r>
            <a:r>
              <a:rPr>
                <a:sym typeface="+mn-ea"/>
              </a:rPr>
              <a:t>高级邮政</a:t>
            </a:r>
            <a:r>
              <a:rPr lang="zh-CN">
                <a:sym typeface="+mn-ea"/>
              </a:rPr>
              <a:t>查询小红的居住证。有可能小明在小红搬家前已经查到了</a:t>
            </a:r>
            <a:r>
              <a:rPr>
                <a:sym typeface="+mn-ea"/>
              </a:rPr>
              <a:t>小红在广州。</a:t>
            </a:r>
            <a:r>
              <a:rPr lang="zh-CN">
                <a:sym typeface="+mn-ea"/>
              </a:rPr>
              <a:t>但是邮件发送到广州，发现小红不在广州，</a:t>
            </a:r>
            <a:r>
              <a:rPr>
                <a:sym typeface="+mn-ea"/>
              </a:rPr>
              <a:t>高级</a:t>
            </a:r>
            <a:r>
              <a:rPr>
                <a:sym typeface="+mn-ea"/>
              </a:rPr>
              <a:t>邮政会再次去中央政府获取小红的居住证</a:t>
            </a:r>
            <a:r>
              <a:rPr lang="zh-CN">
                <a:sym typeface="+mn-ea"/>
              </a:rPr>
              <a:t>，有可能小红信息被锁住了，就得等待，直到小红搬完家解锁，查到新的居住证重</a:t>
            </a:r>
            <a:r>
              <a:rPr>
                <a:sym typeface="+mn-ea"/>
              </a:rPr>
              <a:t>新发送，有可能成功有可能再次失败，这个过程会重复几次，如果一直不成功则告诉小明，信件发送失败了。</a:t>
            </a:r>
            <a:endParaRPr>
              <a:sym typeface="+mn-ea"/>
            </a:endParaRPr>
          </a:p>
          <a:p>
            <a:r>
              <a:rPr>
                <a:sym typeface="+mn-ea"/>
              </a:rPr>
              <a:t>高级邮政</a:t>
            </a:r>
            <a:r>
              <a:rPr lang="zh-CN">
                <a:sym typeface="+mn-ea"/>
              </a:rPr>
              <a:t>查询中央政府的数据会</a:t>
            </a:r>
            <a:r>
              <a:rPr>
                <a:sym typeface="+mn-ea"/>
              </a:rPr>
              <a:t>比较贵，而且人搬家的次数并不多，一般高级邮政发信后会记住小红的</a:t>
            </a:r>
            <a:r>
              <a:rPr lang="zh-CN">
                <a:sym typeface="+mn-ea"/>
              </a:rPr>
              <a:t>快递员</a:t>
            </a:r>
            <a:r>
              <a:rPr lang="en-US" altLang="zh-CN">
                <a:sym typeface="+mn-ea"/>
              </a:rPr>
              <a:t>(ActorLocationSender)</a:t>
            </a:r>
            <a:r>
              <a:rPr lang="zh-CN">
                <a:sym typeface="+mn-ea"/>
              </a:rPr>
              <a:t>一段时间</a:t>
            </a:r>
            <a:r>
              <a:rPr>
                <a:sym typeface="+mn-ea"/>
              </a:rPr>
              <a:t>，</a:t>
            </a:r>
            <a:r>
              <a:rPr lang="zh-CN">
                <a:sym typeface="+mn-ea"/>
              </a:rPr>
              <a:t>这段时间内</a:t>
            </a:r>
            <a:r>
              <a:rPr>
                <a:sym typeface="+mn-ea"/>
              </a:rPr>
              <a:t>再发的时候直接用</a:t>
            </a:r>
            <a:r>
              <a:rPr lang="zh-CN">
                <a:sym typeface="+mn-ea"/>
              </a:rPr>
              <a:t>之前让之前的快递员去</a:t>
            </a:r>
            <a:r>
              <a:rPr lang="zh-CN">
                <a:sym typeface="+mn-ea"/>
              </a:rPr>
              <a:t>送信</a:t>
            </a:r>
            <a:r>
              <a:rPr>
                <a:sym typeface="+mn-ea"/>
              </a:rPr>
              <a:t>，发送失败了再</a:t>
            </a:r>
            <a:r>
              <a:rPr lang="zh-CN">
                <a:sym typeface="+mn-ea"/>
              </a:rPr>
              <a:t>查询中央政府。这个记录的信息超过一段时间不使用就会</a:t>
            </a:r>
            <a:r>
              <a:rPr lang="zh-CN">
                <a:sym typeface="+mn-ea"/>
              </a:rPr>
              <a:t>废弃掉。</a:t>
            </a:r>
            <a:endParaRPr lang="zh-CN">
              <a:sym typeface="+mn-ea"/>
            </a:endParaRPr>
          </a:p>
        </p:txBody>
      </p:sp>
    </p:spTree>
    <p:custDataLst>
      <p:tags r:id="rId2"/>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custDataLst>
              <p:tags r:id="rId1"/>
            </p:custDataLst>
          </p:nvPr>
        </p:nvSpPr>
        <p:spPr>
          <a:xfrm>
            <a:off x="598302" y="608462"/>
            <a:ext cx="11224857" cy="706761"/>
          </a:xfrm>
          <a:prstGeom prst="rect">
            <a:avLst/>
          </a:prstGeom>
        </p:spPr>
        <p:txBody>
          <a:bodyPr vert="horz" wrap="square" lIns="91440" tIns="45720" rIns="91440" bIns="45720" rtlCol="0" anchor="ctr" anchorCtr="0"/>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charset="-122"/>
                <a:ea typeface="微软雅黑" charset="-122"/>
                <a:cs typeface="+mj-cs"/>
                <a:sym typeface="+mn-ea"/>
              </a:defRPr>
            </a:lvl1pPr>
          </a:lstStyle>
          <a:p>
            <a:pPr lvl="0" algn="l">
              <a:buClrTx/>
              <a:buSzTx/>
              <a:buFontTx/>
            </a:pPr>
            <a:r>
              <a:rPr>
                <a:solidFill>
                  <a:schemeClr val="accent1"/>
                </a:solidFill>
                <a:latin typeface="Arial" panose="020B0604020202020204" pitchFamily="34" charset="0"/>
                <a:sym typeface="+mn-ea"/>
              </a:rPr>
              <a:t>回执</a:t>
            </a:r>
            <a:endParaRPr>
              <a:solidFill>
                <a:schemeClr val="accent1"/>
              </a:solidFill>
              <a:latin typeface="Arial" panose="020B0604020202020204" pitchFamily="34" charset="0"/>
              <a:sym typeface="+mn-ea"/>
            </a:endParaRPr>
          </a:p>
        </p:txBody>
      </p:sp>
      <p:sp>
        <p:nvSpPr>
          <p:cNvPr id="10" name="文本框 9"/>
          <p:cNvSpPr txBox="1"/>
          <p:nvPr/>
        </p:nvSpPr>
        <p:spPr>
          <a:xfrm>
            <a:off x="2011680" y="1609090"/>
            <a:ext cx="7285990" cy="1198880"/>
          </a:xfrm>
          <a:prstGeom prst="rect">
            <a:avLst/>
          </a:prstGeom>
          <a:noFill/>
        </p:spPr>
        <p:txBody>
          <a:bodyPr wrap="square" rtlCol="0">
            <a:spAutoFit/>
          </a:bodyPr>
          <a:p>
            <a:r>
              <a:rPr>
                <a:sym typeface="+mn-ea"/>
              </a:rPr>
              <a:t>高级邮政的信都是有回执的，有两种回执，一种回执没有内容，只表示小红收到了信，一种回执带了小红的回信。小明在发信的时候可以选择使用哪种回执形式。小明给小红不能同时发送两封信，必须等小红的回执到了，小明才能继续发信。</a:t>
            </a:r>
            <a:endParaRPr>
              <a:sym typeface="+mn-ea"/>
            </a:endParaRPr>
          </a:p>
        </p:txBody>
      </p:sp>
    </p:spTree>
    <p:custDataLst>
      <p:tags r:id="rId2"/>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custDataLst>
              <p:tags r:id="rId1"/>
            </p:custDataLst>
          </p:nvPr>
        </p:nvSpPr>
        <p:spPr>
          <a:xfrm>
            <a:off x="598302" y="608462"/>
            <a:ext cx="11224857" cy="706761"/>
          </a:xfrm>
          <a:prstGeom prst="rect">
            <a:avLst/>
          </a:prstGeom>
        </p:spPr>
        <p:txBody>
          <a:bodyPr vert="horz" wrap="square" lIns="91440" tIns="45720" rIns="91440" bIns="45720" rtlCol="0" anchor="ctr" anchorCtr="0"/>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charset="-122"/>
                <a:ea typeface="微软雅黑" charset="-122"/>
                <a:cs typeface="+mj-cs"/>
                <a:sym typeface="+mn-ea"/>
              </a:defRPr>
            </a:lvl1pPr>
          </a:lstStyle>
          <a:p>
            <a:pPr lvl="0" algn="l">
              <a:buClrTx/>
              <a:buSzTx/>
              <a:buFontTx/>
            </a:pPr>
            <a:r>
              <a:rPr lang="en-US" altLang="zh-CN">
                <a:solidFill>
                  <a:schemeClr val="accent1"/>
                </a:solidFill>
                <a:latin typeface="Arial" panose="020B0604020202020204" pitchFamily="34" charset="0"/>
                <a:sym typeface="+mn-ea"/>
              </a:rPr>
              <a:t>Location</a:t>
            </a:r>
            <a:r>
              <a:rPr>
                <a:solidFill>
                  <a:schemeClr val="accent1"/>
                </a:solidFill>
                <a:latin typeface="Arial" panose="020B0604020202020204" pitchFamily="34" charset="0"/>
                <a:sym typeface="+mn-ea"/>
              </a:rPr>
              <a:t>作用</a:t>
            </a:r>
            <a:endParaRPr>
              <a:solidFill>
                <a:schemeClr val="accent1"/>
              </a:solidFill>
              <a:latin typeface="Arial" panose="020B0604020202020204" pitchFamily="34" charset="0"/>
              <a:sym typeface="+mn-ea"/>
            </a:endParaRPr>
          </a:p>
        </p:txBody>
      </p:sp>
      <p:sp>
        <p:nvSpPr>
          <p:cNvPr id="2" name="文本框 1"/>
          <p:cNvSpPr txBox="1"/>
          <p:nvPr/>
        </p:nvSpPr>
        <p:spPr>
          <a:xfrm>
            <a:off x="2482215" y="1722755"/>
            <a:ext cx="5225415" cy="2030095"/>
          </a:xfrm>
          <a:prstGeom prst="rect">
            <a:avLst/>
          </a:prstGeom>
          <a:noFill/>
        </p:spPr>
        <p:txBody>
          <a:bodyPr wrap="square" rtlCol="0">
            <a:spAutoFit/>
          </a:bodyPr>
          <a:p>
            <a:r>
              <a:rPr lang="en-US" altLang="zh-CN"/>
              <a:t>zookeeper</a:t>
            </a:r>
            <a:endParaRPr lang="en-US" altLang="zh-CN"/>
          </a:p>
          <a:p>
            <a:endParaRPr lang="en-US" altLang="zh-CN"/>
          </a:p>
          <a:p>
            <a:endParaRPr lang="en-US" altLang="zh-CN"/>
          </a:p>
          <a:p>
            <a:r>
              <a:rPr lang="zh-CN" altLang="en-US"/>
              <a:t>分布式锁</a:t>
            </a:r>
            <a:r>
              <a:rPr lang="zh-CN" altLang="en-US"/>
              <a:t>服务</a:t>
            </a:r>
            <a:endParaRPr lang="zh-CN" altLang="en-US"/>
          </a:p>
          <a:p>
            <a:endParaRPr lang="zh-CN" altLang="en-US"/>
          </a:p>
          <a:p>
            <a:endParaRPr lang="zh-CN" altLang="en-US"/>
          </a:p>
          <a:p>
            <a:r>
              <a:rPr lang="zh-CN" altLang="en-US"/>
              <a:t>存</a:t>
            </a:r>
            <a:r>
              <a:rPr lang="zh-CN" altLang="en-US"/>
              <a:t>键值对</a:t>
            </a:r>
            <a:endParaRPr lang="zh-CN" altLang="en-US"/>
          </a:p>
        </p:txBody>
      </p:sp>
    </p:spTree>
    <p:custDataLst>
      <p:tags r:id="rId2"/>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custDataLst>
              <p:tags r:id="rId1"/>
            </p:custDataLst>
          </p:nvPr>
        </p:nvSpPr>
        <p:spPr>
          <a:xfrm>
            <a:off x="598302" y="608462"/>
            <a:ext cx="11224857" cy="706761"/>
          </a:xfrm>
          <a:prstGeom prst="rect">
            <a:avLst/>
          </a:prstGeom>
        </p:spPr>
        <p:txBody>
          <a:bodyPr vert="horz" wrap="square" lIns="91440" tIns="45720" rIns="91440" bIns="45720" rtlCol="0" anchor="ctr" anchorCtr="0"/>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charset="-122"/>
                <a:ea typeface="微软雅黑" charset="-122"/>
                <a:cs typeface="+mj-cs"/>
                <a:sym typeface="+mn-ea"/>
              </a:defRPr>
            </a:lvl1pPr>
          </a:lstStyle>
          <a:p>
            <a:pPr lvl="0" algn="l">
              <a:buClrTx/>
              <a:buSzTx/>
              <a:buFontTx/>
            </a:pPr>
            <a:r>
              <a:rPr>
                <a:solidFill>
                  <a:schemeClr val="accent1"/>
                </a:solidFill>
                <a:latin typeface="Arial" panose="020B0604020202020204" pitchFamily="34" charset="0"/>
                <a:sym typeface="+mn-ea"/>
              </a:rPr>
              <a:t>源码</a:t>
            </a:r>
            <a:endParaRPr>
              <a:solidFill>
                <a:schemeClr val="accent1"/>
              </a:solidFill>
              <a:latin typeface="Arial" panose="020B0604020202020204" pitchFamily="34" charset="0"/>
              <a:sym typeface="+mn-ea"/>
            </a:endParaRPr>
          </a:p>
        </p:txBody>
      </p:sp>
      <p:sp>
        <p:nvSpPr>
          <p:cNvPr id="2" name="文本框 1"/>
          <p:cNvSpPr txBox="1"/>
          <p:nvPr/>
        </p:nvSpPr>
        <p:spPr>
          <a:xfrm>
            <a:off x="2482215" y="1722755"/>
            <a:ext cx="5225415" cy="2030095"/>
          </a:xfrm>
          <a:prstGeom prst="rect">
            <a:avLst/>
          </a:prstGeom>
          <a:noFill/>
        </p:spPr>
        <p:txBody>
          <a:bodyPr wrap="square" rtlCol="0">
            <a:spAutoFit/>
          </a:bodyPr>
          <a:p>
            <a:r>
              <a:rPr lang="en-US" altLang="zh-CN"/>
              <a:t>zookeeper</a:t>
            </a:r>
            <a:endParaRPr lang="en-US" altLang="zh-CN"/>
          </a:p>
          <a:p>
            <a:endParaRPr lang="en-US" altLang="zh-CN"/>
          </a:p>
          <a:p>
            <a:endParaRPr lang="en-US" altLang="zh-CN"/>
          </a:p>
          <a:p>
            <a:r>
              <a:rPr lang="zh-CN" altLang="en-US"/>
              <a:t>分布式锁</a:t>
            </a:r>
            <a:r>
              <a:rPr lang="zh-CN" altLang="en-US"/>
              <a:t>服务</a:t>
            </a:r>
            <a:endParaRPr lang="zh-CN" altLang="en-US"/>
          </a:p>
          <a:p>
            <a:endParaRPr lang="zh-CN" altLang="en-US"/>
          </a:p>
          <a:p>
            <a:endParaRPr lang="zh-CN" altLang="en-US"/>
          </a:p>
          <a:p>
            <a:r>
              <a:rPr lang="zh-CN" altLang="en-US"/>
              <a:t>存</a:t>
            </a:r>
            <a:r>
              <a:rPr lang="zh-CN" altLang="en-US"/>
              <a:t>键值对</a:t>
            </a:r>
            <a:endParaRPr lang="zh-CN" altLang="en-US"/>
          </a:p>
        </p:txBody>
      </p:sp>
    </p:spTree>
    <p:custDataLst>
      <p:tags r:id="rId2"/>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custDataLst>
              <p:tags r:id="rId1"/>
            </p:custDataLst>
          </p:nvPr>
        </p:nvSpPr>
        <p:spPr>
          <a:xfrm>
            <a:off x="598302" y="608462"/>
            <a:ext cx="11224857" cy="706761"/>
          </a:xfrm>
          <a:prstGeom prst="rect">
            <a:avLst/>
          </a:prstGeom>
        </p:spPr>
        <p:txBody>
          <a:bodyPr vert="horz" wrap="square" lIns="91440" tIns="45720" rIns="91440" bIns="45720" rtlCol="0" anchor="ctr" anchorCtr="0"/>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charset="-122"/>
                <a:ea typeface="微软雅黑" charset="-122"/>
                <a:cs typeface="+mj-cs"/>
                <a:sym typeface="+mn-ea"/>
              </a:defRPr>
            </a:lvl1pPr>
          </a:lstStyle>
          <a:p>
            <a:pPr lvl="0" algn="l">
              <a:buClrTx/>
              <a:buSzTx/>
              <a:buFontTx/>
            </a:pPr>
            <a:r>
              <a:rPr lang="en-US" altLang="zh-CN">
                <a:solidFill>
                  <a:schemeClr val="accent1"/>
                </a:solidFill>
                <a:latin typeface="Arial" panose="020B0604020202020204" pitchFamily="34" charset="0"/>
                <a:sym typeface="+mn-ea"/>
              </a:rPr>
              <a:t>Actor</a:t>
            </a:r>
            <a:r>
              <a:rPr lang="en-US" altLang="zh-CN">
                <a:solidFill>
                  <a:schemeClr val="accent1"/>
                </a:solidFill>
                <a:latin typeface="Arial" panose="020B0604020202020204" pitchFamily="34" charset="0"/>
                <a:sym typeface="+mn-ea"/>
              </a:rPr>
              <a:t> Location</a:t>
            </a:r>
            <a:endParaRPr lang="en-US" altLang="zh-CN">
              <a:solidFill>
                <a:schemeClr val="accent1"/>
              </a:solidFill>
              <a:latin typeface="Arial" panose="020B0604020202020204" pitchFamily="34" charset="0"/>
              <a:sym typeface="+mn-ea"/>
            </a:endParaRPr>
          </a:p>
        </p:txBody>
      </p:sp>
      <p:sp>
        <p:nvSpPr>
          <p:cNvPr id="10" name="文本框 9"/>
          <p:cNvSpPr txBox="1"/>
          <p:nvPr/>
        </p:nvSpPr>
        <p:spPr>
          <a:xfrm>
            <a:off x="2532380" y="1814195"/>
            <a:ext cx="5304790" cy="2030095"/>
          </a:xfrm>
          <a:prstGeom prst="rect">
            <a:avLst/>
          </a:prstGeom>
          <a:noFill/>
        </p:spPr>
        <p:txBody>
          <a:bodyPr wrap="square" rtlCol="0">
            <a:spAutoFit/>
          </a:bodyPr>
          <a:p>
            <a:r>
              <a:rPr lang="zh-CN" altLang="en-US"/>
              <a:t>比如</a:t>
            </a:r>
            <a:r>
              <a:rPr lang="en-US" altLang="zh-CN"/>
              <a:t>U</a:t>
            </a:r>
            <a:r>
              <a:rPr lang="en-US" altLang="zh-CN"/>
              <a:t>nit</a:t>
            </a:r>
            <a:endParaRPr lang="en-US" altLang="zh-CN"/>
          </a:p>
          <a:p>
            <a:endParaRPr lang="en-US" altLang="zh-CN"/>
          </a:p>
          <a:p>
            <a:endParaRPr lang="en-US" altLang="zh-CN"/>
          </a:p>
          <a:p>
            <a:r>
              <a:rPr lang="en-US" altLang="zh-CN"/>
              <a:t>InstanceId</a:t>
            </a:r>
            <a:r>
              <a:rPr lang="zh-CN" altLang="en-US"/>
              <a:t>不固定</a:t>
            </a:r>
            <a:endParaRPr lang="zh-CN" altLang="en-US"/>
          </a:p>
          <a:p>
            <a:endParaRPr lang="zh-CN" altLang="en-US"/>
          </a:p>
          <a:p>
            <a:endParaRPr lang="zh-CN" altLang="en-US"/>
          </a:p>
          <a:p>
            <a:r>
              <a:rPr lang="zh-CN" altLang="en-US"/>
              <a:t>只知道</a:t>
            </a:r>
            <a:r>
              <a:rPr lang="en-US" altLang="zh-CN"/>
              <a:t>Id</a:t>
            </a:r>
            <a:r>
              <a:rPr lang="zh-CN" altLang="en-US"/>
              <a:t>，并且想通过</a:t>
            </a:r>
            <a:r>
              <a:rPr lang="en-US" altLang="zh-CN"/>
              <a:t>Id</a:t>
            </a:r>
            <a:r>
              <a:rPr lang="zh-CN" altLang="en-US"/>
              <a:t>发</a:t>
            </a:r>
            <a:r>
              <a:rPr lang="zh-CN" altLang="en-US"/>
              <a:t>消息</a:t>
            </a:r>
            <a:endParaRPr lang="zh-CN" altLang="en-US"/>
          </a:p>
        </p:txBody>
      </p:sp>
    </p:spTree>
    <p:custDataLst>
      <p:tags r:id="rId2"/>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custDataLst>
              <p:tags r:id="rId1"/>
            </p:custDataLst>
          </p:nvPr>
        </p:nvSpPr>
        <p:spPr>
          <a:xfrm>
            <a:off x="598302" y="608462"/>
            <a:ext cx="11224857" cy="706761"/>
          </a:xfrm>
          <a:prstGeom prst="rect">
            <a:avLst/>
          </a:prstGeom>
        </p:spPr>
        <p:txBody>
          <a:bodyPr vert="horz" wrap="square" lIns="91440" tIns="45720" rIns="91440" bIns="45720" rtlCol="0" anchor="ctr" anchorCtr="0"/>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charset="-122"/>
                <a:ea typeface="微软雅黑" charset="-122"/>
                <a:cs typeface="+mj-cs"/>
                <a:sym typeface="+mn-ea"/>
              </a:defRPr>
            </a:lvl1pPr>
          </a:lstStyle>
          <a:p>
            <a:pPr lvl="0" algn="l">
              <a:buClrTx/>
              <a:buSzTx/>
              <a:buFontTx/>
            </a:pPr>
            <a:r>
              <a:rPr lang="en-US" altLang="zh-CN">
                <a:solidFill>
                  <a:schemeClr val="accent1"/>
                </a:solidFill>
                <a:latin typeface="Arial" panose="020B0604020202020204" pitchFamily="34" charset="0"/>
                <a:sym typeface="+mn-ea"/>
              </a:rPr>
              <a:t>Actor</a:t>
            </a:r>
            <a:r>
              <a:rPr lang="en-US" altLang="zh-CN">
                <a:solidFill>
                  <a:schemeClr val="accent1"/>
                </a:solidFill>
                <a:latin typeface="Arial" panose="020B0604020202020204" pitchFamily="34" charset="0"/>
                <a:sym typeface="+mn-ea"/>
              </a:rPr>
              <a:t> Location</a:t>
            </a:r>
            <a:endParaRPr lang="en-US" altLang="zh-CN">
              <a:solidFill>
                <a:schemeClr val="accent1"/>
              </a:solidFill>
              <a:latin typeface="Arial" panose="020B0604020202020204" pitchFamily="34" charset="0"/>
              <a:sym typeface="+mn-ea"/>
            </a:endParaRPr>
          </a:p>
        </p:txBody>
      </p:sp>
      <p:sp>
        <p:nvSpPr>
          <p:cNvPr id="6" name="椭圆 5"/>
          <p:cNvSpPr/>
          <p:nvPr/>
        </p:nvSpPr>
        <p:spPr>
          <a:xfrm>
            <a:off x="5373370" y="5742940"/>
            <a:ext cx="1675130" cy="684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client</a:t>
            </a:r>
            <a:endParaRPr lang="en-US" altLang="zh-CN"/>
          </a:p>
        </p:txBody>
      </p:sp>
      <p:sp>
        <p:nvSpPr>
          <p:cNvPr id="21" name="圆角矩形 20"/>
          <p:cNvSpPr/>
          <p:nvPr/>
        </p:nvSpPr>
        <p:spPr>
          <a:xfrm>
            <a:off x="5373370" y="1238250"/>
            <a:ext cx="1543685" cy="8578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M</a:t>
            </a:r>
            <a:r>
              <a:rPr lang="en-US" altLang="zh-CN"/>
              <a:t>ap U</a:t>
            </a:r>
            <a:r>
              <a:rPr lang="en-US" altLang="zh-CN"/>
              <a:t>nit</a:t>
            </a:r>
            <a:endParaRPr lang="en-US" altLang="zh-CN"/>
          </a:p>
        </p:txBody>
      </p:sp>
      <p:sp>
        <p:nvSpPr>
          <p:cNvPr id="22" name="圆角矩形 21"/>
          <p:cNvSpPr/>
          <p:nvPr/>
        </p:nvSpPr>
        <p:spPr>
          <a:xfrm>
            <a:off x="5406390" y="4453890"/>
            <a:ext cx="1543685" cy="8578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Gate</a:t>
            </a:r>
            <a:endParaRPr lang="en-US" altLang="zh-CN"/>
          </a:p>
        </p:txBody>
      </p:sp>
      <p:sp>
        <p:nvSpPr>
          <p:cNvPr id="23" name="圆角矩形 22"/>
          <p:cNvSpPr/>
          <p:nvPr/>
        </p:nvSpPr>
        <p:spPr>
          <a:xfrm>
            <a:off x="9429750" y="1238250"/>
            <a:ext cx="1543685" cy="8578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GM</a:t>
            </a:r>
            <a:endParaRPr lang="en-US" altLang="zh-CN"/>
          </a:p>
        </p:txBody>
      </p:sp>
      <p:cxnSp>
        <p:nvCxnSpPr>
          <p:cNvPr id="24" name="直接箭头连接符 23"/>
          <p:cNvCxnSpPr>
            <a:stCxn id="22" idx="0"/>
            <a:endCxn id="21" idx="2"/>
          </p:cNvCxnSpPr>
          <p:nvPr/>
        </p:nvCxnSpPr>
        <p:spPr>
          <a:xfrm flipH="1" flipV="1">
            <a:off x="6145530" y="2096135"/>
            <a:ext cx="33020" cy="23577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23" idx="1"/>
            <a:endCxn id="27" idx="3"/>
          </p:cNvCxnSpPr>
          <p:nvPr/>
        </p:nvCxnSpPr>
        <p:spPr>
          <a:xfrm flipH="1">
            <a:off x="8677275" y="1667510"/>
            <a:ext cx="75247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圆角矩形 25"/>
          <p:cNvSpPr/>
          <p:nvPr/>
        </p:nvSpPr>
        <p:spPr>
          <a:xfrm>
            <a:off x="3613150" y="1238250"/>
            <a:ext cx="1543685" cy="8578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M</a:t>
            </a:r>
            <a:r>
              <a:rPr lang="en-US" altLang="zh-CN"/>
              <a:t>ap U</a:t>
            </a:r>
            <a:r>
              <a:rPr lang="en-US" altLang="zh-CN"/>
              <a:t>nit</a:t>
            </a:r>
            <a:endParaRPr lang="en-US" altLang="zh-CN"/>
          </a:p>
        </p:txBody>
      </p:sp>
      <p:sp>
        <p:nvSpPr>
          <p:cNvPr id="27" name="圆角矩形 26"/>
          <p:cNvSpPr/>
          <p:nvPr/>
        </p:nvSpPr>
        <p:spPr>
          <a:xfrm>
            <a:off x="7133590" y="1238250"/>
            <a:ext cx="1543685" cy="8578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M</a:t>
            </a:r>
            <a:r>
              <a:rPr lang="en-US" altLang="zh-CN"/>
              <a:t>ap U</a:t>
            </a:r>
            <a:r>
              <a:rPr lang="en-US" altLang="zh-CN"/>
              <a:t>nit</a:t>
            </a:r>
            <a:endParaRPr lang="en-US" altLang="zh-CN"/>
          </a:p>
        </p:txBody>
      </p:sp>
      <p:sp>
        <p:nvSpPr>
          <p:cNvPr id="28" name="圆角矩形 27"/>
          <p:cNvSpPr/>
          <p:nvPr/>
        </p:nvSpPr>
        <p:spPr>
          <a:xfrm>
            <a:off x="1316990" y="1238885"/>
            <a:ext cx="1543685" cy="8578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Friend</a:t>
            </a:r>
            <a:endParaRPr lang="en-US" altLang="zh-CN"/>
          </a:p>
        </p:txBody>
      </p:sp>
      <p:cxnSp>
        <p:nvCxnSpPr>
          <p:cNvPr id="29" name="直接箭头连接符 28"/>
          <p:cNvCxnSpPr>
            <a:stCxn id="28" idx="3"/>
            <a:endCxn id="26" idx="1"/>
          </p:cNvCxnSpPr>
          <p:nvPr/>
        </p:nvCxnSpPr>
        <p:spPr>
          <a:xfrm flipV="1">
            <a:off x="2860675" y="1667510"/>
            <a:ext cx="752475" cy="6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ustDataLst>
      <p:tags r:id="rId2"/>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custDataLst>
              <p:tags r:id="rId1"/>
            </p:custDataLst>
          </p:nvPr>
        </p:nvSpPr>
        <p:spPr>
          <a:xfrm>
            <a:off x="598302" y="608462"/>
            <a:ext cx="11224857" cy="706761"/>
          </a:xfrm>
          <a:prstGeom prst="rect">
            <a:avLst/>
          </a:prstGeom>
        </p:spPr>
        <p:txBody>
          <a:bodyPr vert="horz" wrap="square" lIns="91440" tIns="45720" rIns="91440" bIns="45720" rtlCol="0" anchor="ctr" anchorCtr="0"/>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charset="-122"/>
                <a:ea typeface="微软雅黑" charset="-122"/>
                <a:cs typeface="+mj-cs"/>
                <a:sym typeface="+mn-ea"/>
              </a:defRPr>
            </a:lvl1pPr>
          </a:lstStyle>
          <a:p>
            <a:pPr lvl="0" algn="l">
              <a:buClrTx/>
              <a:buSzTx/>
              <a:buFontTx/>
            </a:pPr>
            <a:r>
              <a:rPr lang="en-US" altLang="zh-CN">
                <a:solidFill>
                  <a:schemeClr val="accent1"/>
                </a:solidFill>
                <a:latin typeface="Arial" panose="020B0604020202020204" pitchFamily="34" charset="0"/>
                <a:sym typeface="+mn-ea"/>
              </a:rPr>
              <a:t>Actor</a:t>
            </a:r>
            <a:r>
              <a:rPr lang="en-US" altLang="zh-CN">
                <a:solidFill>
                  <a:schemeClr val="accent1"/>
                </a:solidFill>
                <a:latin typeface="Arial" panose="020B0604020202020204" pitchFamily="34" charset="0"/>
                <a:sym typeface="+mn-ea"/>
              </a:rPr>
              <a:t> Location</a:t>
            </a:r>
            <a:endParaRPr lang="en-US" altLang="zh-CN">
              <a:solidFill>
                <a:schemeClr val="accent1"/>
              </a:solidFill>
              <a:latin typeface="Arial" panose="020B0604020202020204" pitchFamily="34" charset="0"/>
              <a:sym typeface="+mn-ea"/>
            </a:endParaRPr>
          </a:p>
        </p:txBody>
      </p:sp>
      <p:sp>
        <p:nvSpPr>
          <p:cNvPr id="6" name="椭圆 5"/>
          <p:cNvSpPr/>
          <p:nvPr/>
        </p:nvSpPr>
        <p:spPr>
          <a:xfrm>
            <a:off x="5373370" y="5742940"/>
            <a:ext cx="1675130" cy="684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client</a:t>
            </a:r>
            <a:endParaRPr lang="en-US" altLang="zh-CN"/>
          </a:p>
        </p:txBody>
      </p:sp>
      <p:sp>
        <p:nvSpPr>
          <p:cNvPr id="21" name="圆角矩形 20"/>
          <p:cNvSpPr/>
          <p:nvPr/>
        </p:nvSpPr>
        <p:spPr>
          <a:xfrm>
            <a:off x="5373370" y="1238250"/>
            <a:ext cx="1543685" cy="8578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M</a:t>
            </a:r>
            <a:r>
              <a:rPr lang="en-US" altLang="zh-CN"/>
              <a:t>ap U</a:t>
            </a:r>
            <a:r>
              <a:rPr lang="en-US" altLang="zh-CN"/>
              <a:t>nit</a:t>
            </a:r>
            <a:endParaRPr lang="en-US" altLang="zh-CN"/>
          </a:p>
        </p:txBody>
      </p:sp>
      <p:sp>
        <p:nvSpPr>
          <p:cNvPr id="22" name="圆角矩形 21"/>
          <p:cNvSpPr/>
          <p:nvPr/>
        </p:nvSpPr>
        <p:spPr>
          <a:xfrm>
            <a:off x="5406390" y="4453890"/>
            <a:ext cx="1543685" cy="8578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Gate</a:t>
            </a:r>
            <a:endParaRPr lang="en-US" altLang="zh-CN"/>
          </a:p>
        </p:txBody>
      </p:sp>
      <p:sp>
        <p:nvSpPr>
          <p:cNvPr id="23" name="圆角矩形 22"/>
          <p:cNvSpPr/>
          <p:nvPr/>
        </p:nvSpPr>
        <p:spPr>
          <a:xfrm>
            <a:off x="9429750" y="1238250"/>
            <a:ext cx="1543685" cy="8578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GM</a:t>
            </a:r>
            <a:endParaRPr lang="en-US" altLang="zh-CN"/>
          </a:p>
        </p:txBody>
      </p:sp>
      <p:cxnSp>
        <p:nvCxnSpPr>
          <p:cNvPr id="24" name="直接箭头连接符 23"/>
          <p:cNvCxnSpPr>
            <a:stCxn id="22" idx="0"/>
            <a:endCxn id="21" idx="2"/>
          </p:cNvCxnSpPr>
          <p:nvPr/>
        </p:nvCxnSpPr>
        <p:spPr>
          <a:xfrm flipH="1" flipV="1">
            <a:off x="6145530" y="2096135"/>
            <a:ext cx="33020" cy="23577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23" idx="1"/>
            <a:endCxn id="27" idx="3"/>
          </p:cNvCxnSpPr>
          <p:nvPr/>
        </p:nvCxnSpPr>
        <p:spPr>
          <a:xfrm flipH="1">
            <a:off x="8677275" y="1667510"/>
            <a:ext cx="75247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圆角矩形 25"/>
          <p:cNvSpPr/>
          <p:nvPr/>
        </p:nvSpPr>
        <p:spPr>
          <a:xfrm>
            <a:off x="3613150" y="1238250"/>
            <a:ext cx="1543685" cy="8578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M</a:t>
            </a:r>
            <a:r>
              <a:rPr lang="en-US" altLang="zh-CN"/>
              <a:t>ap U</a:t>
            </a:r>
            <a:r>
              <a:rPr lang="en-US" altLang="zh-CN"/>
              <a:t>nit</a:t>
            </a:r>
            <a:endParaRPr lang="en-US" altLang="zh-CN"/>
          </a:p>
        </p:txBody>
      </p:sp>
      <p:sp>
        <p:nvSpPr>
          <p:cNvPr id="27" name="圆角矩形 26"/>
          <p:cNvSpPr/>
          <p:nvPr/>
        </p:nvSpPr>
        <p:spPr>
          <a:xfrm>
            <a:off x="7133590" y="1238250"/>
            <a:ext cx="1543685" cy="8578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M</a:t>
            </a:r>
            <a:r>
              <a:rPr lang="en-US" altLang="zh-CN"/>
              <a:t>ap U</a:t>
            </a:r>
            <a:r>
              <a:rPr lang="en-US" altLang="zh-CN"/>
              <a:t>nit</a:t>
            </a:r>
            <a:endParaRPr lang="en-US" altLang="zh-CN"/>
          </a:p>
        </p:txBody>
      </p:sp>
      <p:sp>
        <p:nvSpPr>
          <p:cNvPr id="28" name="圆角矩形 27"/>
          <p:cNvSpPr/>
          <p:nvPr/>
        </p:nvSpPr>
        <p:spPr>
          <a:xfrm>
            <a:off x="1316990" y="1238885"/>
            <a:ext cx="1543685" cy="8578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Friend</a:t>
            </a:r>
            <a:endParaRPr lang="en-US" altLang="zh-CN"/>
          </a:p>
        </p:txBody>
      </p:sp>
      <p:cxnSp>
        <p:nvCxnSpPr>
          <p:cNvPr id="29" name="直接箭头连接符 28"/>
          <p:cNvCxnSpPr>
            <a:stCxn id="28" idx="3"/>
            <a:endCxn id="26" idx="1"/>
          </p:cNvCxnSpPr>
          <p:nvPr/>
        </p:nvCxnSpPr>
        <p:spPr>
          <a:xfrm flipV="1">
            <a:off x="2860675" y="1667510"/>
            <a:ext cx="752475" cy="6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 name="圆角矩形 1"/>
          <p:cNvSpPr/>
          <p:nvPr/>
        </p:nvSpPr>
        <p:spPr>
          <a:xfrm>
            <a:off x="2769870" y="3092450"/>
            <a:ext cx="1543685" cy="8578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Location</a:t>
            </a:r>
            <a:endParaRPr lang="en-US" altLang="zh-CN"/>
          </a:p>
        </p:txBody>
      </p:sp>
    </p:spTree>
    <p:custDataLst>
      <p:tags r:id="rId2"/>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custDataLst>
              <p:tags r:id="rId1"/>
            </p:custDataLst>
          </p:nvPr>
        </p:nvSpPr>
        <p:spPr>
          <a:xfrm>
            <a:off x="598302" y="608462"/>
            <a:ext cx="11224857" cy="706761"/>
          </a:xfrm>
          <a:prstGeom prst="rect">
            <a:avLst/>
          </a:prstGeom>
        </p:spPr>
        <p:txBody>
          <a:bodyPr vert="horz" wrap="square" lIns="91440" tIns="45720" rIns="91440" bIns="45720" rtlCol="0" anchor="ctr" anchorCtr="0"/>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charset="-122"/>
                <a:ea typeface="微软雅黑" charset="-122"/>
                <a:cs typeface="+mj-cs"/>
                <a:sym typeface="+mn-ea"/>
              </a:defRPr>
            </a:lvl1pPr>
          </a:lstStyle>
          <a:p>
            <a:pPr lvl="0" algn="l">
              <a:buClrTx/>
              <a:buSzTx/>
              <a:buFontTx/>
            </a:pPr>
            <a:r>
              <a:rPr>
                <a:solidFill>
                  <a:schemeClr val="accent1"/>
                </a:solidFill>
                <a:latin typeface="Arial" panose="020B0604020202020204" pitchFamily="34" charset="0"/>
                <a:sym typeface="+mn-ea"/>
              </a:rPr>
              <a:t>城市</a:t>
            </a:r>
            <a:r>
              <a:rPr lang="en-US" altLang="zh-CN">
                <a:solidFill>
                  <a:schemeClr val="accent1"/>
                </a:solidFill>
                <a:latin typeface="Arial" panose="020B0604020202020204" pitchFamily="34" charset="0"/>
                <a:sym typeface="+mn-ea"/>
              </a:rPr>
              <a:t> </a:t>
            </a:r>
            <a:r>
              <a:rPr>
                <a:solidFill>
                  <a:schemeClr val="accent1"/>
                </a:solidFill>
                <a:latin typeface="Arial" panose="020B0604020202020204" pitchFamily="34" charset="0"/>
                <a:sym typeface="+mn-ea"/>
              </a:rPr>
              <a:t>身份证</a:t>
            </a:r>
            <a:r>
              <a:rPr lang="en-US" altLang="zh-CN">
                <a:solidFill>
                  <a:schemeClr val="accent1"/>
                </a:solidFill>
                <a:latin typeface="Arial" panose="020B0604020202020204" pitchFamily="34" charset="0"/>
                <a:sym typeface="+mn-ea"/>
              </a:rPr>
              <a:t> </a:t>
            </a:r>
            <a:r>
              <a:rPr>
                <a:solidFill>
                  <a:schemeClr val="accent1"/>
                </a:solidFill>
                <a:latin typeface="Arial" panose="020B0604020202020204" pitchFamily="34" charset="0"/>
                <a:sym typeface="+mn-ea"/>
              </a:rPr>
              <a:t>居住证</a:t>
            </a:r>
            <a:endParaRPr>
              <a:solidFill>
                <a:schemeClr val="accent1"/>
              </a:solidFill>
              <a:latin typeface="Arial" panose="020B0604020202020204" pitchFamily="34" charset="0"/>
              <a:sym typeface="+mn-ea"/>
            </a:endParaRPr>
          </a:p>
        </p:txBody>
      </p:sp>
      <p:sp>
        <p:nvSpPr>
          <p:cNvPr id="10" name="文本框 9"/>
          <p:cNvSpPr txBox="1"/>
          <p:nvPr/>
        </p:nvSpPr>
        <p:spPr>
          <a:xfrm>
            <a:off x="2144395" y="1783080"/>
            <a:ext cx="7285990" cy="1753235"/>
          </a:xfrm>
          <a:prstGeom prst="rect">
            <a:avLst/>
          </a:prstGeom>
          <a:noFill/>
        </p:spPr>
        <p:txBody>
          <a:bodyPr wrap="square" rtlCol="0">
            <a:spAutoFit/>
          </a:bodyPr>
          <a:p>
            <a:r>
              <a:rPr lang="zh-CN" altLang="en-US"/>
              <a:t>中国有很多城市（进程），城市里面有很多区（</a:t>
            </a:r>
            <a:r>
              <a:rPr lang="en-US" altLang="zh-CN"/>
              <a:t>map</a:t>
            </a:r>
            <a:r>
              <a:rPr lang="zh-CN" altLang="en-US"/>
              <a:t>）。城市中有很多人（</a:t>
            </a:r>
            <a:r>
              <a:rPr lang="en-US" altLang="zh-CN"/>
              <a:t>Unit</a:t>
            </a:r>
            <a:r>
              <a:rPr lang="zh-CN" altLang="en-US"/>
              <a:t>对象）居住，每个人都有身份证号码（</a:t>
            </a:r>
            <a:r>
              <a:rPr lang="en-US" altLang="zh-CN"/>
              <a:t>Unit</a:t>
            </a:r>
            <a:r>
              <a:rPr lang="zh-CN" altLang="en-US"/>
              <a:t>.Id）。一个人每到一个</a:t>
            </a:r>
            <a:r>
              <a:rPr lang="zh-CN" altLang="en-US"/>
              <a:t>区都需要办理居住证，分配到唯一的居住证号码（InstanceId），居住证号码的格式是2个字节市编号+4个字节时间+2个字节递增。身份证号码是永远不会变化的，但是居住证号码每到一个城市都变化的。当地城市居住证</a:t>
            </a:r>
            <a:r>
              <a:rPr lang="zh-CN" altLang="en-US"/>
              <a:t>中心记录了</a:t>
            </a:r>
            <a:r>
              <a:rPr lang="zh-CN" altLang="en-US"/>
              <a:t>每一个居住证号的具体居住地址</a:t>
            </a:r>
            <a:r>
              <a:rPr lang="en-US" altLang="zh-CN"/>
              <a:t>.</a:t>
            </a:r>
            <a:endParaRPr lang="zh-CN" altLang="en-US"/>
          </a:p>
        </p:txBody>
      </p:sp>
    </p:spTree>
    <p:custDataLst>
      <p:tags r:id="rId2"/>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custDataLst>
              <p:tags r:id="rId1"/>
            </p:custDataLst>
          </p:nvPr>
        </p:nvSpPr>
        <p:spPr>
          <a:xfrm>
            <a:off x="598302" y="608462"/>
            <a:ext cx="11224857" cy="706761"/>
          </a:xfrm>
          <a:prstGeom prst="rect">
            <a:avLst/>
          </a:prstGeom>
        </p:spPr>
        <p:txBody>
          <a:bodyPr vert="horz" wrap="square" lIns="91440" tIns="45720" rIns="91440" bIns="45720" rtlCol="0" anchor="ctr" anchorCtr="0"/>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charset="-122"/>
                <a:ea typeface="微软雅黑" charset="-122"/>
                <a:cs typeface="+mj-cs"/>
                <a:sym typeface="+mn-ea"/>
              </a:defRPr>
            </a:lvl1pPr>
          </a:lstStyle>
          <a:p>
            <a:pPr lvl="0" algn="l">
              <a:buClrTx/>
              <a:buSzTx/>
              <a:buFontTx/>
            </a:pPr>
            <a:r>
              <a:rPr>
                <a:solidFill>
                  <a:schemeClr val="accent1"/>
                </a:solidFill>
                <a:latin typeface="Arial" panose="020B0604020202020204" pitchFamily="34" charset="0"/>
                <a:sym typeface="+mn-ea"/>
              </a:rPr>
              <a:t>邮件系统</a:t>
            </a:r>
            <a:r>
              <a:rPr lang="en-US" altLang="zh-CN">
                <a:solidFill>
                  <a:schemeClr val="accent1"/>
                </a:solidFill>
                <a:latin typeface="Arial" panose="020B0604020202020204" pitchFamily="34" charset="0"/>
                <a:sym typeface="+mn-ea"/>
              </a:rPr>
              <a:t>A</a:t>
            </a:r>
            <a:r>
              <a:rPr lang="en-US" altLang="zh-CN">
                <a:solidFill>
                  <a:schemeClr val="accent1"/>
                </a:solidFill>
                <a:latin typeface="Arial" panose="020B0604020202020204" pitchFamily="34" charset="0"/>
                <a:sym typeface="+mn-ea"/>
              </a:rPr>
              <a:t>ctor</a:t>
            </a:r>
            <a:endParaRPr lang="en-US" altLang="zh-CN">
              <a:solidFill>
                <a:schemeClr val="accent1"/>
              </a:solidFill>
              <a:latin typeface="Arial" panose="020B0604020202020204" pitchFamily="34" charset="0"/>
              <a:sym typeface="+mn-ea"/>
            </a:endParaRPr>
          </a:p>
        </p:txBody>
      </p:sp>
      <p:sp>
        <p:nvSpPr>
          <p:cNvPr id="10" name="文本框 9"/>
          <p:cNvSpPr txBox="1"/>
          <p:nvPr/>
        </p:nvSpPr>
        <p:spPr>
          <a:xfrm>
            <a:off x="2011680" y="1609090"/>
            <a:ext cx="7285990" cy="4523105"/>
          </a:xfrm>
          <a:prstGeom prst="rect">
            <a:avLst/>
          </a:prstGeom>
          <a:noFill/>
        </p:spPr>
        <p:txBody>
          <a:bodyPr wrap="square" rtlCol="0">
            <a:spAutoFit/>
          </a:bodyPr>
          <a:p>
            <a:r>
              <a:rPr lang="zh-CN" altLang="en-US">
                <a:sym typeface="+mn-ea"/>
              </a:rPr>
              <a:t>假设小明知道小红的居住证号码，那么邮政（actor）可以根据居住证号码头两位找到小红居住的城市（</a:t>
            </a:r>
            <a:r>
              <a:rPr lang="zh-CN" altLang="en-US">
                <a:sym typeface="+mn-ea"/>
              </a:rPr>
              <a:t>进程），然后再去当地居住证中心根据小红的居住证编号，找到小红家的</a:t>
            </a:r>
            <a:r>
              <a:rPr lang="zh-CN" altLang="en-US">
                <a:sym typeface="+mn-ea"/>
              </a:rPr>
              <a:t>地址，把消息投递到小红的邮箱（MailboxComponent）中</a:t>
            </a:r>
            <a:endParaRPr lang="zh-CN" altLang="en-US"/>
          </a:p>
          <a:p>
            <a:endParaRPr lang="zh-CN" altLang="en-US"/>
          </a:p>
          <a:p>
            <a:r>
              <a:rPr lang="zh-CN" altLang="en-US"/>
              <a:t>小红为了收信，家门口放一个邮箱（MailboxComponent），小红收到邮件就会处理。注意这里邮箱有多种</a:t>
            </a:r>
            <a:r>
              <a:rPr lang="en-US" altLang="zh-CN"/>
              <a:t>,</a:t>
            </a:r>
            <a:r>
              <a:rPr lang="zh-CN" altLang="en-US"/>
              <a:t>一种是顺序的</a:t>
            </a:r>
            <a:r>
              <a:rPr lang="en-US" altLang="zh-CN"/>
              <a:t>,</a:t>
            </a:r>
            <a:r>
              <a:rPr lang="zh-CN" altLang="en-US"/>
              <a:t>必须一封封看</a:t>
            </a:r>
            <a:r>
              <a:rPr lang="en-US" altLang="zh-CN"/>
              <a:t>,</a:t>
            </a:r>
            <a:r>
              <a:rPr lang="zh-CN" altLang="en-US"/>
              <a:t>一种是没有顺序的</a:t>
            </a:r>
            <a:r>
              <a:rPr lang="en-US" altLang="zh-CN"/>
              <a:t>,</a:t>
            </a:r>
            <a:r>
              <a:rPr lang="zh-CN" altLang="en-US"/>
              <a:t>可以随便</a:t>
            </a:r>
            <a:r>
              <a:rPr lang="zh-CN" altLang="en-US"/>
              <a:t>取出。</a:t>
            </a:r>
            <a:endParaRPr lang="zh-CN" altLang="en-US"/>
          </a:p>
          <a:p>
            <a:endParaRPr lang="zh-CN" altLang="en-US"/>
          </a:p>
          <a:p>
            <a:r>
              <a:rPr lang="zh-CN" altLang="en-US"/>
              <a:t>假设小红的邮箱是顺序的邮箱</a:t>
            </a:r>
            <a:r>
              <a:rPr lang="en-US" altLang="zh-CN"/>
              <a:t>, </a:t>
            </a:r>
            <a:r>
              <a:rPr lang="zh-CN" altLang="en-US"/>
              <a:t>她必须一封一封的信看，比方说小明跟小宝都发了信给小红，小红先收到小明的信，</a:t>
            </a:r>
            <a:r>
              <a:rPr lang="zh-CN" altLang="en-US"/>
              <a:t>也收到了小宝的信。小红先读小明的信，小明信中让小红给外婆打个电话（产生协程）再给自己回信，注意这期间小红也不能读下一封信，必须打完电话后才能读小宝的信。当然小红自己可以选择不处理完成就开始读小宝的信，做法是小红开一个新的协程来处理小明的信。</a:t>
            </a:r>
            <a:endParaRPr lang="zh-CN" altLang="en-US"/>
          </a:p>
          <a:p>
            <a:endParaRPr lang="zh-CN" altLang="en-US"/>
          </a:p>
        </p:txBody>
      </p:sp>
    </p:spTree>
    <p:custDataLst>
      <p:tags r:id="rId2"/>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custDataLst>
              <p:tags r:id="rId1"/>
            </p:custDataLst>
          </p:nvPr>
        </p:nvSpPr>
        <p:spPr>
          <a:xfrm>
            <a:off x="598302" y="608462"/>
            <a:ext cx="11224857" cy="706761"/>
          </a:xfrm>
          <a:prstGeom prst="rect">
            <a:avLst/>
          </a:prstGeom>
        </p:spPr>
        <p:txBody>
          <a:bodyPr vert="horz" wrap="square" lIns="91440" tIns="45720" rIns="91440" bIns="45720" rtlCol="0" anchor="ctr" anchorCtr="0"/>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charset="-122"/>
                <a:ea typeface="微软雅黑" charset="-122"/>
                <a:cs typeface="+mj-cs"/>
                <a:sym typeface="+mn-ea"/>
              </a:defRPr>
            </a:lvl1pPr>
          </a:lstStyle>
          <a:p>
            <a:pPr lvl="0" algn="l">
              <a:buClrTx/>
              <a:buSzTx/>
              <a:buFontTx/>
            </a:pPr>
            <a:r>
              <a:rPr lang="en-US" altLang="zh-CN">
                <a:solidFill>
                  <a:schemeClr val="accent1"/>
                </a:solidFill>
                <a:latin typeface="Arial" panose="020B0604020202020204" pitchFamily="34" charset="0"/>
                <a:sym typeface="+mn-ea"/>
              </a:rPr>
              <a:t>Actor</a:t>
            </a:r>
            <a:endParaRPr lang="en-US" altLang="zh-CN">
              <a:solidFill>
                <a:schemeClr val="accent1"/>
              </a:solidFill>
              <a:latin typeface="Arial" panose="020B0604020202020204" pitchFamily="34" charset="0"/>
              <a:sym typeface="+mn-ea"/>
            </a:endParaRPr>
          </a:p>
        </p:txBody>
      </p:sp>
      <p:sp>
        <p:nvSpPr>
          <p:cNvPr id="6" name="椭圆 5"/>
          <p:cNvSpPr/>
          <p:nvPr/>
        </p:nvSpPr>
        <p:spPr>
          <a:xfrm>
            <a:off x="5373370" y="5742940"/>
            <a:ext cx="1675130" cy="684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client</a:t>
            </a:r>
            <a:endParaRPr lang="en-US" altLang="zh-CN"/>
          </a:p>
        </p:txBody>
      </p:sp>
      <p:sp>
        <p:nvSpPr>
          <p:cNvPr id="21" name="圆角矩形 20"/>
          <p:cNvSpPr/>
          <p:nvPr/>
        </p:nvSpPr>
        <p:spPr>
          <a:xfrm>
            <a:off x="5373370" y="1238250"/>
            <a:ext cx="1543685" cy="8578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map</a:t>
            </a:r>
            <a:r>
              <a:rPr lang="zh-CN" altLang="en-US"/>
              <a:t>长沙</a:t>
            </a:r>
            <a:endParaRPr lang="zh-CN" altLang="en-US"/>
          </a:p>
        </p:txBody>
      </p:sp>
      <p:sp>
        <p:nvSpPr>
          <p:cNvPr id="22" name="圆角矩形 21"/>
          <p:cNvSpPr/>
          <p:nvPr/>
        </p:nvSpPr>
        <p:spPr>
          <a:xfrm>
            <a:off x="5406390" y="4453890"/>
            <a:ext cx="1543685" cy="8578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小明</a:t>
            </a:r>
            <a:endParaRPr lang="zh-CN" altLang="en-US"/>
          </a:p>
        </p:txBody>
      </p:sp>
      <p:sp>
        <p:nvSpPr>
          <p:cNvPr id="26" name="圆角矩形 25"/>
          <p:cNvSpPr/>
          <p:nvPr/>
        </p:nvSpPr>
        <p:spPr>
          <a:xfrm>
            <a:off x="3197225" y="1336040"/>
            <a:ext cx="1543685" cy="8578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map</a:t>
            </a:r>
            <a:r>
              <a:rPr lang="zh-CN" altLang="en-US"/>
              <a:t>广州</a:t>
            </a:r>
            <a:endParaRPr lang="zh-CN" altLang="en-US"/>
          </a:p>
        </p:txBody>
      </p:sp>
      <p:sp>
        <p:nvSpPr>
          <p:cNvPr id="27" name="圆角矩形 26"/>
          <p:cNvSpPr/>
          <p:nvPr/>
        </p:nvSpPr>
        <p:spPr>
          <a:xfrm>
            <a:off x="7549515" y="1315085"/>
            <a:ext cx="1543685" cy="8578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map</a:t>
            </a:r>
            <a:r>
              <a:rPr lang="zh-CN" altLang="en-US"/>
              <a:t>深圳</a:t>
            </a:r>
            <a:endParaRPr lang="zh-CN" altLang="en-US"/>
          </a:p>
        </p:txBody>
      </p:sp>
    </p:spTree>
    <p:custDataLst>
      <p:tags r:id="rId2"/>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custDataLst>
              <p:tags r:id="rId1"/>
            </p:custDataLst>
          </p:nvPr>
        </p:nvSpPr>
        <p:spPr>
          <a:xfrm>
            <a:off x="598302" y="608462"/>
            <a:ext cx="11224857" cy="706761"/>
          </a:xfrm>
          <a:prstGeom prst="rect">
            <a:avLst/>
          </a:prstGeom>
        </p:spPr>
        <p:txBody>
          <a:bodyPr vert="horz" wrap="square" lIns="91440" tIns="45720" rIns="91440" bIns="45720" rtlCol="0" anchor="ctr" anchorCtr="0"/>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charset="-122"/>
                <a:ea typeface="微软雅黑" charset="-122"/>
                <a:cs typeface="+mj-cs"/>
                <a:sym typeface="+mn-ea"/>
              </a:defRPr>
            </a:lvl1pPr>
          </a:lstStyle>
          <a:p>
            <a:pPr lvl="0" algn="l">
              <a:buClrTx/>
              <a:buSzTx/>
              <a:buFontTx/>
            </a:pPr>
            <a:r>
              <a:rPr>
                <a:solidFill>
                  <a:schemeClr val="accent1"/>
                </a:solidFill>
                <a:latin typeface="Arial" panose="020B0604020202020204" pitchFamily="34" charset="0"/>
                <a:sym typeface="+mn-ea"/>
              </a:rPr>
              <a:t>高级邮政</a:t>
            </a:r>
            <a:r>
              <a:rPr lang="en-US" altLang="zh-CN">
                <a:solidFill>
                  <a:schemeClr val="accent1"/>
                </a:solidFill>
                <a:latin typeface="Arial" panose="020B0604020202020204" pitchFamily="34" charset="0"/>
                <a:sym typeface="+mn-ea"/>
              </a:rPr>
              <a:t>Actor L</a:t>
            </a:r>
            <a:r>
              <a:rPr lang="en-US" altLang="zh-CN">
                <a:solidFill>
                  <a:schemeClr val="accent1"/>
                </a:solidFill>
                <a:latin typeface="Arial" panose="020B0604020202020204" pitchFamily="34" charset="0"/>
                <a:sym typeface="+mn-ea"/>
              </a:rPr>
              <a:t>ocation</a:t>
            </a:r>
            <a:endParaRPr lang="en-US" altLang="zh-CN">
              <a:solidFill>
                <a:schemeClr val="accent1"/>
              </a:solidFill>
              <a:latin typeface="Arial" panose="020B0604020202020204" pitchFamily="34" charset="0"/>
              <a:sym typeface="+mn-ea"/>
            </a:endParaRPr>
          </a:p>
        </p:txBody>
      </p:sp>
      <p:sp>
        <p:nvSpPr>
          <p:cNvPr id="10" name="文本框 9"/>
          <p:cNvSpPr txBox="1"/>
          <p:nvPr/>
        </p:nvSpPr>
        <p:spPr>
          <a:xfrm>
            <a:off x="2011680" y="1609090"/>
            <a:ext cx="7285990" cy="3692525"/>
          </a:xfrm>
          <a:prstGeom prst="rect">
            <a:avLst/>
          </a:prstGeom>
          <a:noFill/>
        </p:spPr>
        <p:txBody>
          <a:bodyPr wrap="square" rtlCol="0">
            <a:spAutoFit/>
          </a:bodyPr>
          <a:p>
            <a:r>
              <a:rPr lang="zh-CN" altLang="en-US">
                <a:sym typeface="+mn-ea"/>
              </a:rPr>
              <a:t>注意</a:t>
            </a:r>
            <a:r>
              <a:rPr lang="en-US" altLang="zh-CN">
                <a:sym typeface="+mn-ea"/>
              </a:rPr>
              <a:t>,</a:t>
            </a:r>
            <a:r>
              <a:rPr lang="zh-CN" altLang="en-US">
                <a:sym typeface="+mn-ea"/>
              </a:rPr>
              <a:t>小红是会搬家的</a:t>
            </a:r>
            <a:r>
              <a:rPr lang="en-US" altLang="zh-CN">
                <a:sym typeface="+mn-ea"/>
              </a:rPr>
              <a:t>,</a:t>
            </a:r>
            <a:r>
              <a:rPr lang="zh-CN" altLang="en-US">
                <a:sym typeface="+mn-ea"/>
              </a:rPr>
              <a:t>会迁移到新的城市</a:t>
            </a:r>
            <a:r>
              <a:rPr lang="en-US" altLang="zh-CN">
                <a:sym typeface="+mn-ea"/>
              </a:rPr>
              <a:t>.  </a:t>
            </a:r>
            <a:r>
              <a:rPr lang="zh-CN" altLang="en-US">
                <a:sym typeface="+mn-ea"/>
              </a:rPr>
              <a:t>小明不可能随时</a:t>
            </a:r>
            <a:r>
              <a:rPr lang="zh-CN" altLang="en-US">
                <a:sym typeface="+mn-ea"/>
              </a:rPr>
              <a:t>知道小红的居住证号码，但是他知道小红的身份证号码，怎么办呢？邮政开发了一套高级邮政（actor location）想了一个办法，如果一个人经常搬家，它还想收到信，那他到一个新的城市都必须把自己的居住证跟身份证上报到中央政府（location server），这样高级邮政能够通过身份证号码来发送邮件。方法就是去中央政府拿到小红的居住证号码，再利用actor机制发送</a:t>
            </a:r>
            <a:endParaRPr lang="zh-CN" altLang="en-US">
              <a:sym typeface="+mn-ea"/>
            </a:endParaRPr>
          </a:p>
          <a:p>
            <a:endParaRPr lang="zh-CN" altLang="en-US">
              <a:sym typeface="+mn-ea"/>
            </a:endParaRPr>
          </a:p>
          <a:p>
            <a:r>
              <a:rPr lang="zh-CN" altLang="en-US">
                <a:sym typeface="+mn-ea"/>
              </a:rPr>
              <a:t>高级邮政发送每个目标都有专门的快递员</a:t>
            </a:r>
            <a:r>
              <a:rPr lang="en-US" altLang="zh-CN">
                <a:sym typeface="+mn-ea"/>
              </a:rPr>
              <a:t>(ActorMessageSender), </a:t>
            </a:r>
            <a:r>
              <a:rPr lang="zh-CN" altLang="en-US">
                <a:sym typeface="+mn-ea"/>
              </a:rPr>
              <a:t>快递员会记住查询回来的居住证</a:t>
            </a:r>
            <a:r>
              <a:rPr lang="zh-CN" altLang="en-US">
                <a:sym typeface="+mn-ea"/>
              </a:rPr>
              <a:t>号</a:t>
            </a:r>
            <a:endParaRPr lang="zh-CN" altLang="en-US">
              <a:sym typeface="+mn-ea"/>
            </a:endParaRPr>
          </a:p>
          <a:p>
            <a:endParaRPr lang="zh-CN" altLang="en-US">
              <a:sym typeface="+mn-ea"/>
            </a:endParaRPr>
          </a:p>
          <a:p>
            <a:r>
              <a:rPr lang="zh-CN" altLang="en-US">
                <a:sym typeface="+mn-ea"/>
              </a:rPr>
              <a:t>每封高级邮政发的信都有回执，告诉你发送成功还是失败</a:t>
            </a:r>
            <a:endParaRPr lang="zh-CN" altLang="en-US">
              <a:sym typeface="+mn-ea"/>
            </a:endParaRPr>
          </a:p>
          <a:p>
            <a:endParaRPr lang="zh-CN" altLang="en-US">
              <a:sym typeface="+mn-ea"/>
            </a:endParaRPr>
          </a:p>
        </p:txBody>
      </p:sp>
    </p:spTree>
    <p:custDataLst>
      <p:tags r:id="rId2"/>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custDataLst>
              <p:tags r:id="rId1"/>
            </p:custDataLst>
          </p:nvPr>
        </p:nvSpPr>
        <p:spPr>
          <a:xfrm>
            <a:off x="598302" y="608462"/>
            <a:ext cx="11224857" cy="706761"/>
          </a:xfrm>
          <a:prstGeom prst="rect">
            <a:avLst/>
          </a:prstGeom>
        </p:spPr>
        <p:txBody>
          <a:bodyPr vert="horz" wrap="square" lIns="91440" tIns="45720" rIns="91440" bIns="45720" rtlCol="0" anchor="ctr" anchorCtr="0"/>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charset="-122"/>
                <a:ea typeface="微软雅黑" charset="-122"/>
                <a:cs typeface="+mj-cs"/>
                <a:sym typeface="+mn-ea"/>
              </a:defRPr>
            </a:lvl1pPr>
          </a:lstStyle>
          <a:p>
            <a:pPr lvl="0" algn="l">
              <a:buClrTx/>
              <a:buSzTx/>
              <a:buFontTx/>
            </a:pPr>
            <a:r>
              <a:rPr lang="en-US" altLang="zh-CN">
                <a:solidFill>
                  <a:schemeClr val="accent1"/>
                </a:solidFill>
                <a:latin typeface="Arial" panose="020B0604020202020204" pitchFamily="34" charset="0"/>
                <a:sym typeface="+mn-ea"/>
              </a:rPr>
              <a:t>Actor</a:t>
            </a:r>
            <a:r>
              <a:rPr lang="en-US" altLang="zh-CN">
                <a:solidFill>
                  <a:schemeClr val="accent1"/>
                </a:solidFill>
                <a:latin typeface="Arial" panose="020B0604020202020204" pitchFamily="34" charset="0"/>
                <a:sym typeface="+mn-ea"/>
              </a:rPr>
              <a:t> Location</a:t>
            </a:r>
            <a:endParaRPr lang="en-US" altLang="zh-CN">
              <a:solidFill>
                <a:schemeClr val="accent1"/>
              </a:solidFill>
              <a:latin typeface="Arial" panose="020B0604020202020204" pitchFamily="34" charset="0"/>
              <a:sym typeface="+mn-ea"/>
            </a:endParaRPr>
          </a:p>
        </p:txBody>
      </p:sp>
      <p:sp>
        <p:nvSpPr>
          <p:cNvPr id="6" name="椭圆 5"/>
          <p:cNvSpPr/>
          <p:nvPr/>
        </p:nvSpPr>
        <p:spPr>
          <a:xfrm>
            <a:off x="5373370" y="5979795"/>
            <a:ext cx="1675130" cy="684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client</a:t>
            </a:r>
            <a:endParaRPr lang="en-US" altLang="zh-CN"/>
          </a:p>
        </p:txBody>
      </p:sp>
      <p:sp>
        <p:nvSpPr>
          <p:cNvPr id="21" name="圆角矩形 20"/>
          <p:cNvSpPr/>
          <p:nvPr/>
        </p:nvSpPr>
        <p:spPr>
          <a:xfrm>
            <a:off x="5373370" y="1238250"/>
            <a:ext cx="1543685" cy="8578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map</a:t>
            </a:r>
            <a:r>
              <a:rPr lang="zh-CN" altLang="en-US"/>
              <a:t>长沙</a:t>
            </a:r>
            <a:endParaRPr lang="zh-CN" altLang="en-US"/>
          </a:p>
        </p:txBody>
      </p:sp>
      <p:sp>
        <p:nvSpPr>
          <p:cNvPr id="22" name="圆角矩形 21"/>
          <p:cNvSpPr/>
          <p:nvPr/>
        </p:nvSpPr>
        <p:spPr>
          <a:xfrm>
            <a:off x="5134610" y="4116070"/>
            <a:ext cx="1781810" cy="13208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26" name="圆角矩形 25"/>
          <p:cNvSpPr/>
          <p:nvPr/>
        </p:nvSpPr>
        <p:spPr>
          <a:xfrm>
            <a:off x="3197225" y="1336040"/>
            <a:ext cx="1543685" cy="8578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map</a:t>
            </a:r>
            <a:r>
              <a:rPr lang="zh-CN" altLang="en-US"/>
              <a:t>广州</a:t>
            </a:r>
            <a:endParaRPr lang="zh-CN" altLang="en-US"/>
          </a:p>
        </p:txBody>
      </p:sp>
      <p:sp>
        <p:nvSpPr>
          <p:cNvPr id="27" name="圆角矩形 26"/>
          <p:cNvSpPr/>
          <p:nvPr/>
        </p:nvSpPr>
        <p:spPr>
          <a:xfrm>
            <a:off x="7549515" y="1315085"/>
            <a:ext cx="1543685" cy="8578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map</a:t>
            </a:r>
            <a:r>
              <a:rPr lang="zh-CN" altLang="en-US"/>
              <a:t>深圳</a:t>
            </a:r>
            <a:endParaRPr lang="zh-CN" altLang="en-US"/>
          </a:p>
        </p:txBody>
      </p:sp>
      <p:sp>
        <p:nvSpPr>
          <p:cNvPr id="3" name="圆角矩形 2"/>
          <p:cNvSpPr/>
          <p:nvPr/>
        </p:nvSpPr>
        <p:spPr>
          <a:xfrm>
            <a:off x="3230880" y="2846070"/>
            <a:ext cx="1543685" cy="8578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location</a:t>
            </a:r>
            <a:endParaRPr lang="en-US" altLang="zh-CN"/>
          </a:p>
          <a:p>
            <a:pPr algn="ctr"/>
            <a:r>
              <a:rPr lang="zh-CN" altLang="en-US"/>
              <a:t>中央</a:t>
            </a:r>
            <a:r>
              <a:rPr lang="zh-CN" altLang="en-US"/>
              <a:t>政府</a:t>
            </a:r>
            <a:endParaRPr lang="zh-CN" altLang="en-US"/>
          </a:p>
        </p:txBody>
      </p:sp>
      <p:sp>
        <p:nvSpPr>
          <p:cNvPr id="2" name="文本框 1"/>
          <p:cNvSpPr txBox="1"/>
          <p:nvPr/>
        </p:nvSpPr>
        <p:spPr>
          <a:xfrm>
            <a:off x="5135245" y="4929505"/>
            <a:ext cx="861060" cy="368300"/>
          </a:xfrm>
          <a:prstGeom prst="rect">
            <a:avLst/>
          </a:prstGeom>
          <a:noFill/>
        </p:spPr>
        <p:txBody>
          <a:bodyPr wrap="square" rtlCol="0">
            <a:spAutoFit/>
          </a:bodyPr>
          <a:p>
            <a:r>
              <a:rPr lang="zh-CN" altLang="en-US"/>
              <a:t>小明</a:t>
            </a:r>
            <a:endParaRPr lang="zh-CN" altLang="en-US"/>
          </a:p>
        </p:txBody>
      </p:sp>
      <p:sp>
        <p:nvSpPr>
          <p:cNvPr id="5" name="文本框 4"/>
          <p:cNvSpPr txBox="1"/>
          <p:nvPr/>
        </p:nvSpPr>
        <p:spPr>
          <a:xfrm>
            <a:off x="6293485" y="4929505"/>
            <a:ext cx="861060" cy="368300"/>
          </a:xfrm>
          <a:prstGeom prst="rect">
            <a:avLst/>
          </a:prstGeom>
          <a:noFill/>
        </p:spPr>
        <p:txBody>
          <a:bodyPr wrap="square" rtlCol="0">
            <a:spAutoFit/>
          </a:bodyPr>
          <a:p>
            <a:r>
              <a:rPr lang="zh-CN" altLang="en-US"/>
              <a:t>小</a:t>
            </a:r>
            <a:r>
              <a:rPr lang="zh-CN" altLang="en-US"/>
              <a:t>华</a:t>
            </a:r>
            <a:endParaRPr lang="zh-CN" altLang="en-US"/>
          </a:p>
        </p:txBody>
      </p:sp>
      <p:sp>
        <p:nvSpPr>
          <p:cNvPr id="7" name="文本框 6"/>
          <p:cNvSpPr txBox="1"/>
          <p:nvPr/>
        </p:nvSpPr>
        <p:spPr>
          <a:xfrm>
            <a:off x="5373370" y="4116070"/>
            <a:ext cx="1348740" cy="368300"/>
          </a:xfrm>
          <a:prstGeom prst="rect">
            <a:avLst/>
          </a:prstGeom>
          <a:noFill/>
        </p:spPr>
        <p:txBody>
          <a:bodyPr wrap="square" rtlCol="0">
            <a:spAutoFit/>
          </a:bodyPr>
          <a:p>
            <a:r>
              <a:rPr lang="zh-CN" altLang="en-US"/>
              <a:t>小红</a:t>
            </a:r>
            <a:r>
              <a:rPr lang="zh-CN" altLang="en-US"/>
              <a:t>快递员</a:t>
            </a:r>
            <a:endParaRPr lang="zh-CN" altLang="en-US"/>
          </a:p>
        </p:txBody>
      </p:sp>
    </p:spTree>
    <p:custDataLst>
      <p:tags r:id="rId2"/>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KSO_WM_UNIT_IGNORE_FIXCOLOR" val="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TEXT_FILL_FORE_SCHEMECOLOR_INDEX_BRIGHTNESS" val="0"/>
  <p:tag name="KSO_WM_UNIT_TEXT_FILL_FORE_SCHEMECOLOR_INDEX" val="13"/>
  <p:tag name="KSO_WM_UNIT_TEXT_FILL_TYPE" val="1"/>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 name="KSO_WM_UNIT_TEXT_FILL_FORE_SCHEMECOLOR_INDEX_BRIGHTNESS" val="0"/>
  <p:tag name="KSO_WM_UNIT_TEXT_FILL_FORE_SCHEMECOLOR_INDEX" val="13"/>
  <p:tag name="KSO_WM_UNIT_TEXT_FILL_TYPE" val="1"/>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 name="KSO_WM_UNIT_TEXT_FILL_FORE_SCHEMECOLOR_INDEX_BRIGHTNESS" val="0"/>
  <p:tag name="KSO_WM_UNIT_TEXT_FILL_FORE_SCHEMECOLOR_INDEX" val="13"/>
  <p:tag name="KSO_WM_UNIT_TEXT_FILL_TYPE" val="1"/>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 name="KSO_WM_UNIT_TEXT_FILL_FORE_SCHEMECOLOR_INDEX_BRIGHTNESS" val="0"/>
  <p:tag name="KSO_WM_UNIT_TEXT_FILL_FORE_SCHEMECOLOR_INDEX" val="13"/>
  <p:tag name="KSO_WM_UNIT_TEXT_FILL_TYPE" val="1"/>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INDEX" val="169"/>
  <p:tag name="KSO_WM_UNIT_TEXT_FILL_FORE_SCHEMECOLOR_INDEX_BRIGHTNESS" val="0"/>
  <p:tag name="KSO_WM_UNIT_TEXT_FILL_FORE_SCHEMECOLOR_INDEX" val="13"/>
  <p:tag name="KSO_WM_UNIT_TEXT_FILL_TYPE" val="1"/>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INDEX" val="169"/>
  <p:tag name="KSO_WM_UNIT_TEXT_FILL_FORE_SCHEMECOLOR_INDEX_BRIGHTNESS" val="0"/>
  <p:tag name="KSO_WM_UNIT_TEXT_FILL_FORE_SCHEMECOLOR_INDEX" val="13"/>
  <p:tag name="KSO_WM_UNIT_TEXT_FILL_TYPE" val="1"/>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UNIT_TEXT_FILL_FORE_SCHEMECOLOR_INDEX_BRIGHTNESS" val="0"/>
  <p:tag name="KSO_WM_UNIT_TEXT_FILL_FORE_SCHEMECOLOR_INDEX" val="13"/>
  <p:tag name="KSO_WM_UNIT_TEXT_FILL_TYPE" val="1"/>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UNIT_TEXT_FILL_FORE_SCHEMECOLOR_INDEX_BRIGHTNESS" val="0"/>
  <p:tag name="KSO_WM_UNIT_TEXT_FILL_FORE_SCHEMECOLOR_INDEX" val="13"/>
  <p:tag name="KSO_WM_UNIT_TEXT_FILL_TYPE" val="1"/>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UNIT_TEXT_FILL_FORE_SCHEMECOLOR_INDEX_BRIGHTNESS" val="0"/>
  <p:tag name="KSO_WM_UNIT_TEXT_FILL_FORE_SCHEMECOLOR_INDEX" val="13"/>
  <p:tag name="KSO_WM_UNIT_TEXT_FILL_TYPE" val="1"/>
</p:tagLst>
</file>

<file path=ppt/tags/tag108.xml><?xml version="1.0" encoding="utf-8"?>
<p:tagLst xmlns:p="http://schemas.openxmlformats.org/presentationml/2006/main">
  <p:tag name="KSO_WM_TEMPLATE_SUBCATEGORY" val="0"/>
  <p:tag name="KSO_WM_TEMPLATE_MASTER_TYPE" val="1"/>
  <p:tag name="KSO_WM_TEMPLATE_COLOR_TYPE" val="0"/>
  <p:tag name="KSO_WM_TAG_VERSION" val="1.0"/>
  <p:tag name="KSO_WM_BEAUTIFY_FLAG" val="#wm#"/>
  <p:tag name="KSO_WM_TEMPLATE_CATEGORY" val="custom"/>
  <p:tag name="KSO_WM_TEMPLATE_INDEX" val="169"/>
  <p:tag name="KSO_WM_UNIT_FILL_FORE_SCHEMECOLOR_INDEX_BRIGHTNESS" val="0"/>
  <p:tag name="KSO_WM_UNIT_FILL_FORE_SCHEMECOLOR_INDEX" val="5"/>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109.xml><?xml version="1.0" encoding="utf-8"?>
<p:tagLst xmlns:p="http://schemas.openxmlformats.org/presentationml/2006/main">
  <p:tag name="KSO_WM_BEAUTIFY_FLAG" val="#wm#"/>
  <p:tag name="KSO_WM_TAG_VERSION" val="1.0"/>
  <p:tag name="KSO_WM_TEMPLATE_CATEGORY" val="custom"/>
  <p:tag name="KSO_WM_TEMPLATE_INDEX" val="20209138"/>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TEXT_FILL_FORE_SCHEMECOLOR_INDEX_BRIGHTNESS" val="0"/>
  <p:tag name="KSO_WM_UNIT_TEXT_FILL_FORE_SCHEMECOLOR_INDEX" val="13"/>
  <p:tag name="KSO_WM_UNIT_TEXT_FILL_TYPE" val="1"/>
</p:tagLst>
</file>

<file path=ppt/tags/tag110.xml><?xml version="1.0" encoding="utf-8"?>
<p:tagLst xmlns:p="http://schemas.openxmlformats.org/presentationml/2006/main">
  <p:tag name="KSO_WM_BEAUTIFY_FLAG" val="#wm#"/>
  <p:tag name="KSO_WM_TAG_VERSION" val="1.0"/>
  <p:tag name="KSO_WM_TEMPLATE_CATEGORY" val="custom"/>
  <p:tag name="KSO_WM_TEMPLATE_INDEX" val="20209138"/>
</p:tagLst>
</file>

<file path=ppt/tags/tag111.xml><?xml version="1.0" encoding="utf-8"?>
<p:tagLst xmlns:p="http://schemas.openxmlformats.org/presentationml/2006/main">
  <p:tag name="KSO_WM_UNIT_IGNORE_FIXCOLOR" val="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1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1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1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15.xml><?xml version="1.0" encoding="utf-8"?>
<p:tagLst xmlns:p="http://schemas.openxmlformats.org/presentationml/2006/main">
  <p:tag name="KSO_WM_UNIT_ISCONTENTSTITLE" val="0"/>
  <p:tag name="KSO_WM_UNIT_ISNUMDGMTITLE" val="0"/>
  <p:tag name="KSO_WM_UNIT_PRESET_TEXT" val="单击编辑标题"/>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209138_1*a*1"/>
  <p:tag name="KSO_WM_TEMPLATE_CATEGORY" val="custom"/>
  <p:tag name="KSO_WM_TEMPLATE_INDEX" val="20209138"/>
  <p:tag name="KSO_WM_UNIT_LAYERLEVEL" val="1"/>
  <p:tag name="KSO_WM_TAG_VERSION" val="1.0"/>
  <p:tag name="KSO_WM_BEAUTIFY_FLAG" val="#wm#"/>
  <p:tag name="KSO_WM_UNIT_DEFAULT_FONT" val="24;44;4"/>
  <p:tag name="KSO_WM_UNIT_BLOCK" val="0"/>
  <p:tag name="KSO_WM_UNIT_DEC_AREA_ID" val="b043d4180dd34e58a9cd83187e572cd6"/>
  <p:tag name="KSO_WM_CHIP_GROUPID" val="5ebcba170ac41c4a0a525341"/>
  <p:tag name="KSO_WM_CHIP_XID" val="5ebcba170ac41c4a0a525342"/>
  <p:tag name="KSO_WM_ASSEMBLE_CHIP_INDEX" val="7a2c97a3251a4776a53cd6db2e8a653f"/>
  <p:tag name="KSO_WM_UNIT_TEXT_FILL_FORE_SCHEMECOLOR_INDEX_BRIGHTNESS" val="0.15"/>
  <p:tag name="KSO_WM_UNIT_TEXT_FILL_FORE_SCHEMECOLOR_INDEX" val="13"/>
  <p:tag name="KSO_WM_UNIT_TEXT_FILL_TYPE" val="1"/>
  <p:tag name="KSO_WM_TEMPLATE_ASSEMBLE_XID" val="5f08331a8050c250ba649450"/>
  <p:tag name="KSO_WM_TEMPLATE_ASSEMBLE_GROUPID" val="5f0821988050c250ba645d5f"/>
</p:tagLst>
</file>

<file path=ppt/tags/tag116.xml><?xml version="1.0" encoding="utf-8"?>
<p:tagLst xmlns:p="http://schemas.openxmlformats.org/presentationml/2006/main">
  <p:tag name="KSO_WM_UNIT_ISCONTENTSTITLE" val="0"/>
  <p:tag name="KSO_WM_UNIT_ISNUMDGMTITLE" val="0"/>
  <p:tag name="KSO_WM_UNIT_PRESET_TEXT" val="单击此处添加副标题内容"/>
  <p:tag name="KSO_WM_UNIT_NOCLEAR" val="0"/>
  <p:tag name="KSO_WM_UNIT_VALUE" val="35"/>
  <p:tag name="KSO_WM_UNIT_HIGHLIGHT" val="0"/>
  <p:tag name="KSO_WM_UNIT_COMPATIBLE" val="0"/>
  <p:tag name="KSO_WM_UNIT_DIAGRAM_ISNUMVISUAL" val="0"/>
  <p:tag name="KSO_WM_UNIT_DIAGRAM_ISREFERUNIT" val="0"/>
  <p:tag name="KSO_WM_UNIT_TYPE" val="b"/>
  <p:tag name="KSO_WM_UNIT_INDEX" val="1"/>
  <p:tag name="KSO_WM_UNIT_ID" val="custom20209138_1*b*1"/>
  <p:tag name="KSO_WM_TEMPLATE_CATEGORY" val="custom"/>
  <p:tag name="KSO_WM_TEMPLATE_INDEX" val="20209138"/>
  <p:tag name="KSO_WM_UNIT_LAYERLEVEL" val="1"/>
  <p:tag name="KSO_WM_TAG_VERSION" val="1.0"/>
  <p:tag name="KSO_WM_BEAUTIFY_FLAG" val="#wm#"/>
  <p:tag name="KSO_WM_UNIT_DEFAULT_FONT" val="18;24;2"/>
  <p:tag name="KSO_WM_UNIT_BLOCK" val="0"/>
  <p:tag name="KSO_WM_UNIT_DEC_AREA_ID" val="d66ba6a39105496ca1b946b3eb99cf1b"/>
  <p:tag name="KSO_WM_CHIP_GROUPID" val="5ebcba170ac41c4a0a525341"/>
  <p:tag name="KSO_WM_CHIP_XID" val="5ebcba170ac41c4a0a525342"/>
  <p:tag name="KSO_WM_ASSEMBLE_CHIP_INDEX" val="7a2c97a3251a4776a53cd6db2e8a653f"/>
  <p:tag name="KSO_WM_UNIT_TEXT_FILL_FORE_SCHEMECOLOR_INDEX_BRIGHTNESS" val="0.35"/>
  <p:tag name="KSO_WM_UNIT_TEXT_FILL_FORE_SCHEMECOLOR_INDEX" val="13"/>
  <p:tag name="KSO_WM_UNIT_TEXT_FILL_TYPE" val="1"/>
  <p:tag name="KSO_WM_TEMPLATE_ASSEMBLE_XID" val="5f08331a8050c250ba649450"/>
  <p:tag name="KSO_WM_TEMPLATE_ASSEMBLE_GROUPID" val="5f0821988050c250ba645d5f"/>
</p:tagLst>
</file>

<file path=ppt/tags/tag117.xml><?xml version="1.0" encoding="utf-8"?>
<p:tagLst xmlns:p="http://schemas.openxmlformats.org/presentationml/2006/main">
  <p:tag name="KSO_WM_SLIDE_BACKGROUND_TYPE" val="general"/>
</p:tagLst>
</file>

<file path=ppt/tags/tag118.xml><?xml version="1.0" encoding="utf-8"?>
<p:tagLst xmlns:p="http://schemas.openxmlformats.org/presentationml/2006/main">
  <p:tag name="KSO_WM_UNIT_IGNORE_FIXCOLOR" val="1"/>
  <p:tag name="KSO_WM_SLIDE_BACKGROUND_TYPE" val="general"/>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Lst>
</file>

<file path=ppt/tags/tag11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TEXT_FILL_FORE_SCHEMECOLOR_INDEX_BRIGHTNESS" val="0"/>
  <p:tag name="KSO_WM_UNIT_TEXT_FILL_FORE_SCHEMECOLOR_INDEX" val="13"/>
  <p:tag name="KSO_WM_UNIT_TEXT_FILL_TYPE" val="1"/>
</p:tagLst>
</file>

<file path=ppt/tags/tag12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2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2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2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24.xml><?xml version="1.0" encoding="utf-8"?>
<p:tagLst xmlns:p="http://schemas.openxmlformats.org/presentationml/2006/main">
  <p:tag name="KSO_WM_UNIT_IGNORE_FIXCOLOR" val="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2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2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2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28.xml><?xml version="1.0" encoding="utf-8"?>
<p:tagLst xmlns:p="http://schemas.openxmlformats.org/presentationml/2006/main">
  <p:tag name="KSO_WM_UNIT_ISCONTENTSTITLE" val="0"/>
  <p:tag name="KSO_WM_UNIT_ISNUMDGMTITLE" val="0"/>
  <p:tag name="KSO_WM_UNIT_PRESET_TEXT" val="单击此处添加标题"/>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209138_1*a*1"/>
  <p:tag name="KSO_WM_TEMPLATE_CATEGORY" val="custom"/>
  <p:tag name="KSO_WM_TEMPLATE_INDEX" val="20209138"/>
  <p:tag name="KSO_WM_UNIT_LAYERLEVEL" val="1"/>
  <p:tag name="KSO_WM_TAG_VERSION" val="1.0"/>
  <p:tag name="KSO_WM_BEAUTIFY_FLAG" val="#wm#"/>
  <p:tag name="KSO_WM_UNIT_DEFAULT_FONT" val="40;50;4"/>
  <p:tag name="KSO_WM_UNIT_BLOCK" val="0"/>
  <p:tag name="KSO_WM_UNIT_DEC_AREA_ID" val="6bb287f6a0164903a7c51963a0cbfd39"/>
  <p:tag name="KSO_WM_CHIP_GROUPID" val="5ebe55f20ac41c4a0a52567c"/>
  <p:tag name="KSO_WM_CHIP_XID" val="5ebe55f20ac41c4a0a52567d"/>
  <p:tag name="KSO_WM_ASSEMBLE_CHIP_INDEX" val="c5a90fa467524f29a2beb8c4bc3bf6fe"/>
  <p:tag name="KSO_WM_UNIT_TEXT_FILL_FORE_SCHEMECOLOR_INDEX_BRIGHTNESS" val="0.15"/>
  <p:tag name="KSO_WM_UNIT_TEXT_FILL_FORE_SCHEMECOLOR_INDEX" val="13"/>
  <p:tag name="KSO_WM_UNIT_TEXT_FILL_TYPE" val="1"/>
  <p:tag name="KSO_WM_TEMPLATE_ASSEMBLE_XID" val="5f08331a8050c250ba6494a1"/>
  <p:tag name="KSO_WM_TEMPLATE_ASSEMBLE_GROUPID" val="5f0821988050c250ba645d5f"/>
</p:tagLst>
</file>

<file path=ppt/tags/tag129.xml><?xml version="1.0" encoding="utf-8"?>
<p:tagLst xmlns:p="http://schemas.openxmlformats.org/presentationml/2006/main">
  <p:tag name="KSO_WM_UNIT_ISCONTENTSTITLE" val="0"/>
  <p:tag name="KSO_WM_UNIT_ISNUMDGMTITLE" val="0"/>
  <p:tag name="KSO_WM_UNIT_PRESET_TEXT" val="单击此处输入你的副标题，文字是您思想的提炼，请尽量言简意赅的阐述观点"/>
  <p:tag name="KSO_WM_UNIT_NOCLEAR" val="0"/>
  <p:tag name="KSO_WM_UNIT_VALUE" val="58"/>
  <p:tag name="KSO_WM_UNIT_HIGHLIGHT" val="0"/>
  <p:tag name="KSO_WM_UNIT_COMPATIBLE" val="0"/>
  <p:tag name="KSO_WM_UNIT_DIAGRAM_ISNUMVISUAL" val="0"/>
  <p:tag name="KSO_WM_UNIT_DIAGRAM_ISREFERUNIT" val="0"/>
  <p:tag name="KSO_WM_UNIT_TYPE" val="b"/>
  <p:tag name="KSO_WM_UNIT_INDEX" val="1"/>
  <p:tag name="KSO_WM_UNIT_ID" val="custom20209138_1*b*1"/>
  <p:tag name="KSO_WM_TEMPLATE_CATEGORY" val="custom"/>
  <p:tag name="KSO_WM_TEMPLATE_INDEX" val="20209138"/>
  <p:tag name="KSO_WM_UNIT_LAYERLEVEL" val="1"/>
  <p:tag name="KSO_WM_TAG_VERSION" val="1.0"/>
  <p:tag name="KSO_WM_BEAUTIFY_FLAG" val="#wm#"/>
  <p:tag name="KSO_WM_UNIT_DEFAULT_FONT" val="16;24;2"/>
  <p:tag name="KSO_WM_UNIT_BLOCK" val="0"/>
  <p:tag name="KSO_WM_UNIT_DEC_AREA_ID" val="942b3d21769940b999fa3f80908de25a"/>
  <p:tag name="KSO_WM_CHIP_GROUPID" val="5ebe55f20ac41c4a0a52567c"/>
  <p:tag name="KSO_WM_CHIP_XID" val="5ebe55f20ac41c4a0a52567d"/>
  <p:tag name="KSO_WM_ASSEMBLE_CHIP_INDEX" val="c5a90fa467524f29a2beb8c4bc3bf6fe"/>
  <p:tag name="KSO_WM_UNIT_TEXT_FILL_FORE_SCHEMECOLOR_INDEX_BRIGHTNESS" val="0.35"/>
  <p:tag name="KSO_WM_UNIT_TEXT_FILL_FORE_SCHEMECOLOR_INDEX" val="13"/>
  <p:tag name="KSO_WM_UNIT_TEXT_FILL_TYPE" val="1"/>
  <p:tag name="KSO_WM_TEMPLATE_ASSEMBLE_XID" val="5f08331a8050c250ba6494a1"/>
  <p:tag name="KSO_WM_TEMPLATE_ASSEMBLE_GROUPID" val="5f0821988050c250ba645d5f"/>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TEXT_FILL_FORE_SCHEMECOLOR_INDEX_BRIGHTNESS" val="0"/>
  <p:tag name="KSO_WM_UNIT_TEXT_FILL_FORE_SCHEMECOLOR_INDEX" val="13"/>
  <p:tag name="KSO_WM_UNIT_TEXT_FILL_TYPE" val="1"/>
</p:tagLst>
</file>

<file path=ppt/tags/tag130.xml><?xml version="1.0" encoding="utf-8"?>
<p:tagLst xmlns:p="http://schemas.openxmlformats.org/presentationml/2006/main">
  <p:tag name="KSO_WM_SLIDE_BACKGROUND_TYPE" val="general"/>
</p:tagLst>
</file>

<file path=ppt/tags/tag131.xml><?xml version="1.0" encoding="utf-8"?>
<p:tagLst xmlns:p="http://schemas.openxmlformats.org/presentationml/2006/main">
  <p:tag name="KSO_WM_UNIT_IGNORE_FIXCOLOR" val="1"/>
  <p:tag name="KSO_WM_SLIDE_BACKGROUND_TYPE" val="general"/>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Lst>
</file>

<file path=ppt/tags/tag13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3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3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3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3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3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38.xml><?xml version="1.0" encoding="utf-8"?>
<p:tagLst xmlns:p="http://schemas.openxmlformats.org/presentationml/2006/main">
  <p:tag name="KSO_WM_SLIDE_BACKGROUND_TYPE" val="general"/>
</p:tagLst>
</file>

<file path=ppt/tags/tag139.xml><?xml version="1.0" encoding="utf-8"?>
<p:tagLst xmlns:p="http://schemas.openxmlformats.org/presentationml/2006/main">
  <p:tag name="KSO_WM_UNIT_IGNORE_FIXCOLOR" val="1"/>
  <p:tag name="KSO_WM_SLIDE_BACKGROUND_TYPE" val="general"/>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TEXT_FILL_FORE_SCHEMECOLOR_INDEX_BRIGHTNESS" val="0"/>
  <p:tag name="KSO_WM_UNIT_TEXT_FILL_FORE_SCHEMECOLOR_INDEX" val="13"/>
  <p:tag name="KSO_WM_UNIT_TEXT_FILL_TYPE" val="1"/>
</p:tagLst>
</file>

<file path=ppt/tags/tag14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4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4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4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4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4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4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4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48.xml><?xml version="1.0" encoding="utf-8"?>
<p:tagLst xmlns:p="http://schemas.openxmlformats.org/presentationml/2006/main">
  <p:tag name="KSO_WM_UNIT_IGNORE_FIXCOLOR" val="1"/>
  <p:tag name="KSO_WM_UNIT_FILL_FORE_SCHEMECOLOR_INDEX_BRIGHTNESS" val="0"/>
  <p:tag name="KSO_WM_UNIT_FILL_FORE_SCHEMECOLOR_INDEX" val="1"/>
  <p:tag name="KSO_WM_UNIT_FILL_TYPE" val="1"/>
  <p:tag name="KSO_WM_UNIT_TEXT_FILL_FORE_SCHEMECOLOR_INDEX_BRIGHTNESS" val="0"/>
  <p:tag name="KSO_WM_UNIT_TEXT_FILL_FORE_SCHEMECOLOR_INDEX" val="2"/>
  <p:tag name="KSO_WM_UNIT_TEXT_FILL_TYPE" val="1"/>
</p:tagLst>
</file>

<file path=ppt/tags/tag149.xml><?xml version="1.0" encoding="utf-8"?>
<p:tagLst xmlns:p="http://schemas.openxmlformats.org/presentationml/2006/main">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TEXT_FILL_FORE_SCHEMECOLOR_INDEX_BRIGHTNESS" val="0"/>
  <p:tag name="KSO_WM_UNIT_TEXT_FILL_FORE_SCHEMECOLOR_INDEX" val="13"/>
  <p:tag name="KSO_WM_UNIT_TEXT_FILL_TYPE" val="1"/>
</p:tagLst>
</file>

<file path=ppt/tags/tag15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5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5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5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54.xml><?xml version="1.0" encoding="utf-8"?>
<p:tagLst xmlns:p="http://schemas.openxmlformats.org/presentationml/2006/main">
  <p:tag name="KSO_WM_SLIDE_BACKGROUND_TYPE" val="general"/>
</p:tagLst>
</file>

<file path=ppt/tags/tag155.xml><?xml version="1.0" encoding="utf-8"?>
<p:tagLst xmlns:p="http://schemas.openxmlformats.org/presentationml/2006/main">
  <p:tag name="KSO_WM_UNIT_IGNORE_FIXCOLOR" val="1"/>
  <p:tag name="KSO_WM_SLIDE_BACKGROUND_TYPE" val="general"/>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Lst>
</file>

<file path=ppt/tags/tag15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5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5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59.xml><?xml version="1.0" encoding="utf-8"?>
<p:tagLst xmlns:p="http://schemas.openxmlformats.org/presentationml/2006/main">
  <p:tag name="KSO_WM_SLIDE_BACKGROUND_TYPE" val="general"/>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TEXT_FILL_FORE_SCHEMECOLOR_INDEX_BRIGHTNESS" val="0"/>
  <p:tag name="KSO_WM_UNIT_TEXT_FILL_FORE_SCHEMECOLOR_INDEX" val="13"/>
  <p:tag name="KSO_WM_UNIT_TEXT_FILL_TYPE" val="1"/>
</p:tagLst>
</file>

<file path=ppt/tags/tag160.xml><?xml version="1.0" encoding="utf-8"?>
<p:tagLst xmlns:p="http://schemas.openxmlformats.org/presentationml/2006/main">
  <p:tag name="KSO_WM_UNIT_IGNORE_FIXCOLOR" val="1"/>
  <p:tag name="KSO_WM_SLIDE_BACKGROUND_TYPE" val="general"/>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Lst>
</file>

<file path=ppt/tags/tag16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6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6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6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6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6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67.xml><?xml version="1.0" encoding="utf-8"?>
<p:tagLst xmlns:p="http://schemas.openxmlformats.org/presentationml/2006/main">
  <p:tag name="KSO_WM_SLIDE_BACKGROUND_TYPE" val="general"/>
</p:tagLst>
</file>

<file path=ppt/tags/tag168.xml><?xml version="1.0" encoding="utf-8"?>
<p:tagLst xmlns:p="http://schemas.openxmlformats.org/presentationml/2006/main">
  <p:tag name="KSO_WM_UNIT_IGNORE_FIXCOLOR" val="1"/>
  <p:tag name="KSO_WM_SLIDE_BACKGROUND_TYPE" val="general"/>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Lst>
</file>

<file path=ppt/tags/tag16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 name="KSO_WM_UNIT_TEXT_FILL_FORE_SCHEMECOLOR_INDEX_BRIGHTNESS" val="0"/>
  <p:tag name="KSO_WM_UNIT_TEXT_FILL_FORE_SCHEMECOLOR_INDEX" val="13"/>
  <p:tag name="KSO_WM_UNIT_TEXT_FILL_TYPE" val="1"/>
</p:tagLst>
</file>

<file path=ppt/tags/tag17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7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7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7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74.xml><?xml version="1.0" encoding="utf-8"?>
<p:tagLst xmlns:p="http://schemas.openxmlformats.org/presentationml/2006/main">
  <p:tag name="KSO_WM_SLIDE_BACKGROUND_TYPE" val="general"/>
</p:tagLst>
</file>

<file path=ppt/tags/tag175.xml><?xml version="1.0" encoding="utf-8"?>
<p:tagLst xmlns:p="http://schemas.openxmlformats.org/presentationml/2006/main">
  <p:tag name="KSO_WM_UNIT_IGNORE_FIXCOLOR" val="1"/>
  <p:tag name="KSO_WM_SLIDE_BACKGROUND_TYPE" val="general"/>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Lst>
</file>

<file path=ppt/tags/tag17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7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7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7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 name="KSO_WM_UNIT_TEXT_FILL_FORE_SCHEMECOLOR_INDEX_BRIGHTNESS" val="0"/>
  <p:tag name="KSO_WM_UNIT_TEXT_FILL_FORE_SCHEMECOLOR_INDEX" val="13"/>
  <p:tag name="KSO_WM_UNIT_TEXT_FILL_TYPE" val="1"/>
</p:tagLst>
</file>

<file path=ppt/tags/tag180.xml><?xml version="1.0" encoding="utf-8"?>
<p:tagLst xmlns:p="http://schemas.openxmlformats.org/presentationml/2006/main">
  <p:tag name="KSO_WM_UNIT_IGNORE_FIXCOLOR" val="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8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8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8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84.xml><?xml version="1.0" encoding="utf-8"?>
<p:tagLst xmlns:p="http://schemas.openxmlformats.org/presentationml/2006/main">
  <p:tag name="KSO_WM_UNIT_ISCONTENTSTITLE" val="0"/>
  <p:tag name="KSO_WM_UNIT_ISNUMDGMTITLE" val="0"/>
  <p:tag name="KSO_WM_UNIT_NOCLEAR" val="0"/>
  <p:tag name="KSO_WM_UNIT_VALUE" val="26"/>
  <p:tag name="KSO_WM_UNIT_HIGHLIGHT" val="0"/>
  <p:tag name="KSO_WM_UNIT_COMPATIBLE" val="0"/>
  <p:tag name="KSO_WM_UNIT_DIAGRAM_ISNUMVISUAL" val="0"/>
  <p:tag name="KSO_WM_UNIT_DIAGRAM_ISREFERUNIT" val="0"/>
  <p:tag name="KSO_WM_UNIT_TYPE" val="b"/>
  <p:tag name="KSO_WM_UNIT_INDEX" val="1"/>
  <p:tag name="KSO_WM_UNIT_ID" val="custom20209138_1*b*1"/>
  <p:tag name="KSO_WM_TEMPLATE_CATEGORY" val="custom"/>
  <p:tag name="KSO_WM_TEMPLATE_INDEX" val="20209138"/>
  <p:tag name="KSO_WM_UNIT_LAYERLEVEL" val="1"/>
  <p:tag name="KSO_WM_TAG_VERSION" val="1.0"/>
  <p:tag name="KSO_WM_BEAUTIFY_FLAG" val="#wm#"/>
  <p:tag name="KSO_WM_UNIT_PRESET_TEXT" val="单击此处添加副标题内容"/>
  <p:tag name="KSO_WM_UNIT_DEFAULT_FONT" val="18;24;2"/>
  <p:tag name="KSO_WM_UNIT_BLOCK" val="0"/>
  <p:tag name="KSO_WM_UNIT_DEC_AREA_ID" val="29ec322b5eab428182596f8b8be0e299"/>
  <p:tag name="KSO_WM_CHIP_GROUPID" val="5ebdf6100ac41c4a0a525512"/>
  <p:tag name="KSO_WM_CHIP_XID" val="5ebdf6100ac41c4a0a525513"/>
  <p:tag name="KSO_WM_ASSEMBLE_CHIP_INDEX" val="d8b86cc38cea42dd819e2345a7e95c7f"/>
  <p:tag name="KSO_WM_UNIT_TEXT_FILL_FORE_SCHEMECOLOR_INDEX_BRIGHTNESS" val="0.35"/>
  <p:tag name="KSO_WM_UNIT_TEXT_FILL_FORE_SCHEMECOLOR_INDEX" val="13"/>
  <p:tag name="KSO_WM_UNIT_TEXT_FILL_TYPE" val="1"/>
  <p:tag name="KSO_WM_TEMPLATE_ASSEMBLE_XID" val="5f08331a8050c250ba64946a"/>
  <p:tag name="KSO_WM_TEMPLATE_ASSEMBLE_GROUPID" val="5f0821988050c250ba645d5f"/>
</p:tagLst>
</file>

<file path=ppt/tags/tag185.xml><?xml version="1.0" encoding="utf-8"?>
<p:tagLst xmlns:p="http://schemas.openxmlformats.org/presentationml/2006/main">
  <p:tag name="KSO_WM_UNIT_ISCONTENTSTITLE" val="0"/>
  <p:tag name="KSO_WM_UNIT_ISNUMDGMTITLE" val="0"/>
  <p:tag name="KSO_WM_UNIT_NOCLEAR" val="1"/>
  <p:tag name="KSO_WM_UNIT_HIGHLIGHT" val="0"/>
  <p:tag name="KSO_WM_UNIT_COMPATIBLE" val="0"/>
  <p:tag name="KSO_WM_UNIT_DIAGRAM_ISNUMVISUAL" val="0"/>
  <p:tag name="KSO_WM_UNIT_DIAGRAM_ISREFERUNIT" val="0"/>
  <p:tag name="KSO_WM_UNIT_TYPE" val="a"/>
  <p:tag name="KSO_WM_UNIT_INDEX" val="1"/>
  <p:tag name="KSO_WM_UNIT_ID" val="custom20209138_1*a*1"/>
  <p:tag name="KSO_WM_TEMPLATE_CATEGORY" val="custom"/>
  <p:tag name="KSO_WM_TEMPLATE_INDEX" val="20209138"/>
  <p:tag name="KSO_WM_UNIT_LAYERLEVEL" val="1"/>
  <p:tag name="KSO_WM_TAG_VERSION" val="1.0"/>
  <p:tag name="KSO_WM_BEAUTIFY_FLAG" val="#wm#"/>
  <p:tag name="KSO_WM_UNIT_PRESET_TEXT" val="谢谢观看"/>
  <p:tag name="KSO_WM_UNIT_DEFAULT_FONT" val="66;89;4"/>
  <p:tag name="KSO_WM_UNIT_BLOCK" val="0"/>
  <p:tag name="KSO_WM_UNIT_DEC_AREA_ID" val="dc909c737e914905a321ee7535dc628f"/>
  <p:tag name="KSO_WM_CHIP_GROUPID" val="5ebdf6100ac41c4a0a525512"/>
  <p:tag name="KSO_WM_CHIP_XID" val="5ebdf6100ac41c4a0a525513"/>
  <p:tag name="KSO_WM_ASSEMBLE_CHIP_INDEX" val="d8b86cc38cea42dd819e2345a7e95c7f"/>
  <p:tag name="KSO_WM_UNIT_TEXT_FILL_FORE_SCHEMECOLOR_INDEX_BRIGHTNESS" val="0.15"/>
  <p:tag name="KSO_WM_UNIT_TEXT_FILL_FORE_SCHEMECOLOR_INDEX" val="13"/>
  <p:tag name="KSO_WM_UNIT_TEXT_FILL_TYPE" val="1"/>
  <p:tag name="KSO_WM_UNIT_VALUE" val="6"/>
  <p:tag name="KSO_WM_TEMPLATE_ASSEMBLE_XID" val="5f08331a8050c250ba64946a"/>
  <p:tag name="KSO_WM_TEMPLATE_ASSEMBLE_GROUPID" val="5f0821988050c250ba645d5f"/>
</p:tagLst>
</file>

<file path=ppt/tags/tag186.xml><?xml version="1.0" encoding="utf-8"?>
<p:tagLst xmlns:p="http://schemas.openxmlformats.org/presentationml/2006/main">
  <p:tag name="KSO_WM_SLIDE_BACKGROUND_TYPE" val="general"/>
</p:tagLst>
</file>

<file path=ppt/tags/tag187.xml><?xml version="1.0" encoding="utf-8"?>
<p:tagLst xmlns:p="http://schemas.openxmlformats.org/presentationml/2006/main">
  <p:tag name="KSO_WM_UNIT_IGNORE_FIXCOLOR" val="1"/>
  <p:tag name="KSO_WM_SLIDE_BACKGROUND_TYPE" val="general"/>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Lst>
</file>

<file path=ppt/tags/tag188.xml><?xml version="1.0" encoding="utf-8"?>
<p:tagLst xmlns:p="http://schemas.openxmlformats.org/presentationml/2006/main">
  <p:tag name="KSO_WM_SLIDE_BACKGROUND_TYPE" val="general"/>
  <p:tag name="KSO_WM_UNIT_TEXT_FILL_FORE_SCHEMECOLOR_INDEX_BRIGHTNESS" val="0"/>
  <p:tag name="KSO_WM_UNIT_TEXT_FILL_FORE_SCHEMECOLOR_INDEX" val="13"/>
  <p:tag name="KSO_WM_UNIT_TEXT_FILL_TYPE" val="1"/>
</p:tagLst>
</file>

<file path=ppt/tags/tag189.xml><?xml version="1.0" encoding="utf-8"?>
<p:tagLst xmlns:p="http://schemas.openxmlformats.org/presentationml/2006/main">
  <p:tag name="KSO_WM_SLIDE_BACKGROUND_TYPE" val="general"/>
  <p:tag name="KSO_WM_UNIT_TEXT_FILL_FORE_SCHEMECOLOR_INDEX_BRIGHTNESS" val="0"/>
  <p:tag name="KSO_WM_UNIT_TEXT_FILL_FORE_SCHEMECOLOR_INDEX" val="13"/>
  <p:tag name="KSO_WM_UNIT_TEXT_FILL_TYPE" val="1"/>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 name="KSO_WM_UNIT_TEXT_FILL_FORE_SCHEMECOLOR_INDEX_BRIGHTNESS" val="0"/>
  <p:tag name="KSO_WM_UNIT_TEXT_FILL_FORE_SCHEMECOLOR_INDEX" val="13"/>
  <p:tag name="KSO_WM_UNIT_TEXT_FILL_TYPE" val="1"/>
</p:tagLst>
</file>

<file path=ppt/tags/tag190.xml><?xml version="1.0" encoding="utf-8"?>
<p:tagLst xmlns:p="http://schemas.openxmlformats.org/presentationml/2006/main">
  <p:tag name="KSO_WM_SLIDE_BACKGROUND_TYPE" val="general"/>
  <p:tag name="KSO_WM_UNIT_TEXT_FILL_FORE_SCHEMECOLOR_INDEX_BRIGHTNESS" val="0"/>
  <p:tag name="KSO_WM_UNIT_TEXT_FILL_FORE_SCHEMECOLOR_INDEX" val="13"/>
  <p:tag name="KSO_WM_UNIT_TEXT_FILL_TYPE" val="1"/>
</p:tagLst>
</file>

<file path=ppt/tags/tag191.xml><?xml version="1.0" encoding="utf-8"?>
<p:tagLst xmlns:p="http://schemas.openxmlformats.org/presentationml/2006/main">
  <p:tag name="KSO_WM_SLIDE_BACKGROUND_TYPE" val="general"/>
  <p:tag name="KSO_WM_UNIT_TEXT_FILL_FORE_SCHEMECOLOR_INDEX_BRIGHTNESS" val="0"/>
  <p:tag name="KSO_WM_UNIT_TEXT_FILL_FORE_SCHEMECOLOR_INDEX" val="13"/>
  <p:tag name="KSO_WM_UNIT_TEXT_FILL_TYPE" val="1"/>
</p:tagLst>
</file>

<file path=ppt/tags/tag192.xml><?xml version="1.0" encoding="utf-8"?>
<p:tagLst xmlns:p="http://schemas.openxmlformats.org/presentationml/2006/main">
  <p:tag name="KSO_WM_SLIDE_BACKGROUND_TYPE" val="frame"/>
</p:tagLst>
</file>

<file path=ppt/tags/tag193.xml><?xml version="1.0" encoding="utf-8"?>
<p:tagLst xmlns:p="http://schemas.openxmlformats.org/presentationml/2006/main">
  <p:tag name="KSO_WM_UNIT_IGNORE_FIXCOLOR" val="1"/>
  <p:tag name="KSO_WM_UNIT_TYPE" val="i"/>
  <p:tag name="KSO_WM_UNIT_SUBTYPE" val="h"/>
  <p:tag name="KSO_WM_SLIDE_BACKGROUND_TYPE" val="frame"/>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Lst>
</file>

<file path=ppt/tags/tag194.xml><?xml version="1.0" encoding="utf-8"?>
<p:tagLst xmlns:p="http://schemas.openxmlformats.org/presentationml/2006/main">
  <p:tag name="KSO_WM_SLIDE_BACKGROUND_TYPE" val="frame"/>
  <p:tag name="KSO_WM_UNIT_TEXT_FILL_FORE_SCHEMECOLOR_INDEX_BRIGHTNESS" val="0"/>
  <p:tag name="KSO_WM_UNIT_TEXT_FILL_FORE_SCHEMECOLOR_INDEX" val="13"/>
  <p:tag name="KSO_WM_UNIT_TEXT_FILL_TYPE" val="1"/>
</p:tagLst>
</file>

<file path=ppt/tags/tag195.xml><?xml version="1.0" encoding="utf-8"?>
<p:tagLst xmlns:p="http://schemas.openxmlformats.org/presentationml/2006/main">
  <p:tag name="KSO_WM_SLIDE_BACKGROUND_TYPE" val="frame"/>
  <p:tag name="KSO_WM_UNIT_TEXT_FILL_FORE_SCHEMECOLOR_INDEX_BRIGHTNESS" val="0"/>
  <p:tag name="KSO_WM_UNIT_TEXT_FILL_FORE_SCHEMECOLOR_INDEX" val="13"/>
  <p:tag name="KSO_WM_UNIT_TEXT_FILL_TYPE" val="1"/>
</p:tagLst>
</file>

<file path=ppt/tags/tag196.xml><?xml version="1.0" encoding="utf-8"?>
<p:tagLst xmlns:p="http://schemas.openxmlformats.org/presentationml/2006/main">
  <p:tag name="KSO_WM_SLIDE_BACKGROUND_TYPE" val="frame"/>
  <p:tag name="KSO_WM_UNIT_TEXT_FILL_FORE_SCHEMECOLOR_INDEX_BRIGHTNESS" val="0"/>
  <p:tag name="KSO_WM_UNIT_TEXT_FILL_FORE_SCHEMECOLOR_INDEX" val="13"/>
  <p:tag name="KSO_WM_UNIT_TEXT_FILL_TYPE" val="1"/>
</p:tagLst>
</file>

<file path=ppt/tags/tag197.xml><?xml version="1.0" encoding="utf-8"?>
<p:tagLst xmlns:p="http://schemas.openxmlformats.org/presentationml/2006/main">
  <p:tag name="KSO_WM_SLIDE_BACKGROUND_TYPE" val="frame"/>
  <p:tag name="KSO_WM_UNIT_TEXT_FILL_FORE_SCHEMECOLOR_INDEX_BRIGHTNESS" val="0"/>
  <p:tag name="KSO_WM_UNIT_TEXT_FILL_FORE_SCHEMECOLOR_INDEX" val="13"/>
  <p:tag name="KSO_WM_UNIT_TEXT_FILL_TYPE" val="1"/>
</p:tagLst>
</file>

<file path=ppt/tags/tag198.xml><?xml version="1.0" encoding="utf-8"?>
<p:tagLst xmlns:p="http://schemas.openxmlformats.org/presentationml/2006/main">
  <p:tag name="KSO_WM_SLIDE_BACKGROUND_TYPE" val="frame"/>
  <p:tag name="KSO_WM_UNIT_TEXT_FILL_FORE_SCHEMECOLOR_INDEX_BRIGHTNESS" val="0"/>
  <p:tag name="KSO_WM_UNIT_TEXT_FILL_FORE_SCHEMECOLOR_INDEX" val="13"/>
  <p:tag name="KSO_WM_UNIT_TEXT_FILL_TYPE" val="1"/>
</p:tagLst>
</file>

<file path=ppt/tags/tag199.xml><?xml version="1.0" encoding="utf-8"?>
<p:tagLst xmlns:p="http://schemas.openxmlformats.org/presentationml/2006/main">
  <p:tag name="KSO_WM_SLIDE_BACKGROUND_TYPE" val="leftRight"/>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TEXT_FILL_FORE_SCHEMECOLOR_INDEX_BRIGHTNESS" val="0"/>
  <p:tag name="KSO_WM_UNIT_TEXT_FILL_FORE_SCHEMECOLOR_INDEX" val="13"/>
  <p:tag name="KSO_WM_UNIT_TEXT_FILL_TYPE"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 name="KSO_WM_UNIT_TEXT_FILL_FORE_SCHEMECOLOR_INDEX_BRIGHTNESS" val="0"/>
  <p:tag name="KSO_WM_UNIT_TEXT_FILL_FORE_SCHEMECOLOR_INDEX" val="13"/>
  <p:tag name="KSO_WM_UNIT_TEXT_FILL_TYPE" val="1"/>
</p:tagLst>
</file>

<file path=ppt/tags/tag200.xml><?xml version="1.0" encoding="utf-8"?>
<p:tagLst xmlns:p="http://schemas.openxmlformats.org/presentationml/2006/main">
  <p:tag name="KSO_WM_UNIT_IGNORE_FIXCOLOR" val="1"/>
  <p:tag name="KSO_WM_SLIDE_BACKGROUND_TYPE" val="leftRight"/>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Lst>
</file>

<file path=ppt/tags/tag201.xml><?xml version="1.0" encoding="utf-8"?>
<p:tagLst xmlns:p="http://schemas.openxmlformats.org/presentationml/2006/main">
  <p:tag name="KSO_WM_UNIT_IGNORE_FIXCOLOR" val="1"/>
  <p:tag name="KSO_WM_UNIT_TYPE" val="i"/>
  <p:tag name="KSO_WM_UNIT_SUBTYPE" val="h"/>
  <p:tag name="KSO_WM_SLIDE_BACKGROUND_TYPE" val="leftRigh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02.xml><?xml version="1.0" encoding="utf-8"?>
<p:tagLst xmlns:p="http://schemas.openxmlformats.org/presentationml/2006/main">
  <p:tag name="KSO_WM_SLIDE_BACKGROUND_TYPE" val="leftRight"/>
  <p:tag name="KSO_WM_UNIT_TEXT_FILL_FORE_SCHEMECOLOR_INDEX_BRIGHTNESS" val="0"/>
  <p:tag name="KSO_WM_UNIT_TEXT_FILL_FORE_SCHEMECOLOR_INDEX" val="13"/>
  <p:tag name="KSO_WM_UNIT_TEXT_FILL_TYPE" val="1"/>
</p:tagLst>
</file>

<file path=ppt/tags/tag203.xml><?xml version="1.0" encoding="utf-8"?>
<p:tagLst xmlns:p="http://schemas.openxmlformats.org/presentationml/2006/main">
  <p:tag name="KSO_WM_SLIDE_BACKGROUND_TYPE" val="leftRight"/>
  <p:tag name="KSO_WM_UNIT_TEXT_FILL_FORE_SCHEMECOLOR_INDEX_BRIGHTNESS" val="0"/>
  <p:tag name="KSO_WM_UNIT_TEXT_FILL_FORE_SCHEMECOLOR_INDEX" val="13"/>
  <p:tag name="KSO_WM_UNIT_TEXT_FILL_TYPE" val="1"/>
</p:tagLst>
</file>

<file path=ppt/tags/tag204.xml><?xml version="1.0" encoding="utf-8"?>
<p:tagLst xmlns:p="http://schemas.openxmlformats.org/presentationml/2006/main">
  <p:tag name="KSO_WM_SLIDE_BACKGROUND_TYPE" val="leftRight"/>
  <p:tag name="KSO_WM_UNIT_TEXT_FILL_FORE_SCHEMECOLOR_INDEX_BRIGHTNESS" val="0"/>
  <p:tag name="KSO_WM_UNIT_TEXT_FILL_FORE_SCHEMECOLOR_INDEX" val="13"/>
  <p:tag name="KSO_WM_UNIT_TEXT_FILL_TYPE" val="1"/>
</p:tagLst>
</file>

<file path=ppt/tags/tag205.xml><?xml version="1.0" encoding="utf-8"?>
<p:tagLst xmlns:p="http://schemas.openxmlformats.org/presentationml/2006/main">
  <p:tag name="KSO_WM_SLIDE_BACKGROUND_TYPE" val="leftRight"/>
  <p:tag name="KSO_WM_UNIT_TEXT_FILL_FORE_SCHEMECOLOR_INDEX_BRIGHTNESS" val="0"/>
  <p:tag name="KSO_WM_UNIT_TEXT_FILL_FORE_SCHEMECOLOR_INDEX" val="13"/>
  <p:tag name="KSO_WM_UNIT_TEXT_FILL_TYPE" val="1"/>
</p:tagLst>
</file>

<file path=ppt/tags/tag206.xml><?xml version="1.0" encoding="utf-8"?>
<p:tagLst xmlns:p="http://schemas.openxmlformats.org/presentationml/2006/main">
  <p:tag name="KSO_WM_SLIDE_BACKGROUND_TYPE" val="leftRight"/>
  <p:tag name="KSO_WM_UNIT_TEXT_FILL_FORE_SCHEMECOLOR_INDEX_BRIGHTNESS" val="0"/>
  <p:tag name="KSO_WM_UNIT_TEXT_FILL_FORE_SCHEMECOLOR_INDEX" val="13"/>
  <p:tag name="KSO_WM_UNIT_TEXT_FILL_TYPE" val="1"/>
</p:tagLst>
</file>

<file path=ppt/tags/tag207.xml><?xml version="1.0" encoding="utf-8"?>
<p:tagLst xmlns:p="http://schemas.openxmlformats.org/presentationml/2006/main">
  <p:tag name="KSO_WM_SLIDE_BACKGROUND_TYPE" val="leftRight"/>
  <p:tag name="KSO_WM_UNIT_TEXT_FILL_FORE_SCHEMECOLOR_INDEX_BRIGHTNESS" val="0"/>
  <p:tag name="KSO_WM_UNIT_TEXT_FILL_FORE_SCHEMECOLOR_INDEX" val="13"/>
  <p:tag name="KSO_WM_UNIT_TEXT_FILL_TYPE" val="1"/>
</p:tagLst>
</file>

<file path=ppt/tags/tag208.xml><?xml version="1.0" encoding="utf-8"?>
<p:tagLst xmlns:p="http://schemas.openxmlformats.org/presentationml/2006/main">
  <p:tag name="KSO_WM_SLIDE_BACKGROUND_TYPE" val="topBottom"/>
</p:tagLst>
</file>

<file path=ppt/tags/tag209.xml><?xml version="1.0" encoding="utf-8"?>
<p:tagLst xmlns:p="http://schemas.openxmlformats.org/presentationml/2006/main">
  <p:tag name="KSO_WM_UNIT_IGNORE_FIXCOLOR" val="1"/>
  <p:tag name="KSO_WM_SLIDE_BACKGROUND_TYPE" val="topBottom"/>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 name="KSO_WM_UNIT_TEXT_FILL_FORE_SCHEMECOLOR_INDEX_BRIGHTNESS" val="0"/>
  <p:tag name="KSO_WM_UNIT_TEXT_FILL_FORE_SCHEMECOLOR_INDEX" val="13"/>
  <p:tag name="KSO_WM_UNIT_TEXT_FILL_TYPE" val="1"/>
</p:tagLst>
</file>

<file path=ppt/tags/tag210.xml><?xml version="1.0" encoding="utf-8"?>
<p:tagLst xmlns:p="http://schemas.openxmlformats.org/presentationml/2006/main">
  <p:tag name="KSO_WM_UNIT_IGNORE_FIXCOLOR" val="1"/>
  <p:tag name="KSO_WM_UNIT_TYPE" val="i"/>
  <p:tag name="KSO_WM_UNIT_SUBTYPE" val="h"/>
  <p:tag name="KSO_WM_SLIDE_BACKGROUND_TYPE" val="topBottom"/>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11.xml><?xml version="1.0" encoding="utf-8"?>
<p:tagLst xmlns:p="http://schemas.openxmlformats.org/presentationml/2006/main">
  <p:tag name="KSO_WM_SLIDE_BACKGROUND_TYPE" val="topBottom"/>
  <p:tag name="KSO_WM_UNIT_TEXT_FILL_FORE_SCHEMECOLOR_INDEX_BRIGHTNESS" val="0"/>
  <p:tag name="KSO_WM_UNIT_TEXT_FILL_FORE_SCHEMECOLOR_INDEX" val="13"/>
  <p:tag name="KSO_WM_UNIT_TEXT_FILL_TYPE" val="1"/>
</p:tagLst>
</file>

<file path=ppt/tags/tag212.xml><?xml version="1.0" encoding="utf-8"?>
<p:tagLst xmlns:p="http://schemas.openxmlformats.org/presentationml/2006/main">
  <p:tag name="KSO_WM_SLIDE_BACKGROUND_TYPE" val="topBottom"/>
  <p:tag name="KSO_WM_UNIT_TEXT_FILL_FORE_SCHEMECOLOR_INDEX_BRIGHTNESS" val="0"/>
  <p:tag name="KSO_WM_UNIT_TEXT_FILL_FORE_SCHEMECOLOR_INDEX" val="13"/>
  <p:tag name="KSO_WM_UNIT_TEXT_FILL_TYPE" val="1"/>
</p:tagLst>
</file>

<file path=ppt/tags/tag213.xml><?xml version="1.0" encoding="utf-8"?>
<p:tagLst xmlns:p="http://schemas.openxmlformats.org/presentationml/2006/main">
  <p:tag name="KSO_WM_SLIDE_BACKGROUND_TYPE" val="topBottom"/>
  <p:tag name="KSO_WM_UNIT_TEXT_FILL_FORE_SCHEMECOLOR_INDEX_BRIGHTNESS" val="0"/>
  <p:tag name="KSO_WM_UNIT_TEXT_FILL_FORE_SCHEMECOLOR_INDEX" val="13"/>
  <p:tag name="KSO_WM_UNIT_TEXT_FILL_TYPE" val="1"/>
</p:tagLst>
</file>

<file path=ppt/tags/tag214.xml><?xml version="1.0" encoding="utf-8"?>
<p:tagLst xmlns:p="http://schemas.openxmlformats.org/presentationml/2006/main">
  <p:tag name="KSO_WM_SLIDE_BACKGROUND_TYPE" val="topBottom"/>
  <p:tag name="KSO_WM_UNIT_TEXT_FILL_FORE_SCHEMECOLOR_INDEX_BRIGHTNESS" val="0"/>
  <p:tag name="KSO_WM_UNIT_TEXT_FILL_FORE_SCHEMECOLOR_INDEX" val="13"/>
  <p:tag name="KSO_WM_UNIT_TEXT_FILL_TYPE" val="1"/>
</p:tagLst>
</file>

<file path=ppt/tags/tag215.xml><?xml version="1.0" encoding="utf-8"?>
<p:tagLst xmlns:p="http://schemas.openxmlformats.org/presentationml/2006/main">
  <p:tag name="KSO_WM_SLIDE_BACKGROUND_TYPE" val="topBottom"/>
  <p:tag name="KSO_WM_UNIT_TEXT_FILL_FORE_SCHEMECOLOR_INDEX_BRIGHTNESS" val="0"/>
  <p:tag name="KSO_WM_UNIT_TEXT_FILL_FORE_SCHEMECOLOR_INDEX" val="13"/>
  <p:tag name="KSO_WM_UNIT_TEXT_FILL_TYPE" val="1"/>
</p:tagLst>
</file>

<file path=ppt/tags/tag216.xml><?xml version="1.0" encoding="utf-8"?>
<p:tagLst xmlns:p="http://schemas.openxmlformats.org/presentationml/2006/main">
  <p:tag name="KSO_WM_SLIDE_BACKGROUND_TYPE" val="topBottom"/>
  <p:tag name="KSO_WM_UNIT_TEXT_FILL_FORE_SCHEMECOLOR_INDEX_BRIGHTNESS" val="0"/>
  <p:tag name="KSO_WM_UNIT_TEXT_FILL_FORE_SCHEMECOLOR_INDEX" val="13"/>
  <p:tag name="KSO_WM_UNIT_TEXT_FILL_TYPE" val="1"/>
</p:tagLst>
</file>

<file path=ppt/tags/tag217.xml><?xml version="1.0" encoding="utf-8"?>
<p:tagLst xmlns:p="http://schemas.openxmlformats.org/presentationml/2006/main">
  <p:tag name="KSO_WM_SLIDE_BACKGROUND_TYPE" val="bottomTop"/>
</p:tagLst>
</file>

<file path=ppt/tags/tag218.xml><?xml version="1.0" encoding="utf-8"?>
<p:tagLst xmlns:p="http://schemas.openxmlformats.org/presentationml/2006/main">
  <p:tag name="KSO_WM_UNIT_IGNORE_FIXCOLOR" val="1"/>
  <p:tag name="KSO_WM_SLIDE_BACKGROUND_TYPE" val="bottomTop"/>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Lst>
</file>

<file path=ppt/tags/tag219.xml><?xml version="1.0" encoding="utf-8"?>
<p:tagLst xmlns:p="http://schemas.openxmlformats.org/presentationml/2006/main">
  <p:tag name="KSO_WM_UNIT_IGNORE_FIXCOLOR" val="1"/>
  <p:tag name="KSO_WM_UNIT_TYPE" val="i"/>
  <p:tag name="KSO_WM_UNIT_SUBTYPE" val="h"/>
  <p:tag name="KSO_WM_SLIDE_BACKGROUND_TYPE" val="bottomTop"/>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 name="KSO_WM_UNIT_TEXT_FILL_FORE_SCHEMECOLOR_INDEX_BRIGHTNESS" val="0"/>
  <p:tag name="KSO_WM_UNIT_TEXT_FILL_FORE_SCHEMECOLOR_INDEX" val="13"/>
  <p:tag name="KSO_WM_UNIT_TEXT_FILL_TYPE" val="1"/>
</p:tagLst>
</file>

<file path=ppt/tags/tag220.xml><?xml version="1.0" encoding="utf-8"?>
<p:tagLst xmlns:p="http://schemas.openxmlformats.org/presentationml/2006/main">
  <p:tag name="KSO_WM_SLIDE_BACKGROUND_TYPE" val="bottomTop"/>
  <p:tag name="KSO_WM_UNIT_TEXT_FILL_FORE_SCHEMECOLOR_INDEX_BRIGHTNESS" val="0"/>
  <p:tag name="KSO_WM_UNIT_TEXT_FILL_FORE_SCHEMECOLOR_INDEX" val="13"/>
  <p:tag name="KSO_WM_UNIT_TEXT_FILL_TYPE" val="1"/>
</p:tagLst>
</file>

<file path=ppt/tags/tag221.xml><?xml version="1.0" encoding="utf-8"?>
<p:tagLst xmlns:p="http://schemas.openxmlformats.org/presentationml/2006/main">
  <p:tag name="KSO_WM_SLIDE_BACKGROUND_TYPE" val="bottomTop"/>
  <p:tag name="KSO_WM_UNIT_TEXT_FILL_FORE_SCHEMECOLOR_INDEX_BRIGHTNESS" val="0"/>
  <p:tag name="KSO_WM_UNIT_TEXT_FILL_FORE_SCHEMECOLOR_INDEX" val="13"/>
  <p:tag name="KSO_WM_UNIT_TEXT_FILL_TYPE" val="1"/>
</p:tagLst>
</file>

<file path=ppt/tags/tag222.xml><?xml version="1.0" encoding="utf-8"?>
<p:tagLst xmlns:p="http://schemas.openxmlformats.org/presentationml/2006/main">
  <p:tag name="KSO_WM_SLIDE_BACKGROUND_TYPE" val="bottomTop"/>
  <p:tag name="KSO_WM_UNIT_TEXT_FILL_FORE_SCHEMECOLOR_INDEX_BRIGHTNESS" val="0"/>
  <p:tag name="KSO_WM_UNIT_TEXT_FILL_FORE_SCHEMECOLOR_INDEX" val="13"/>
  <p:tag name="KSO_WM_UNIT_TEXT_FILL_TYPE" val="1"/>
</p:tagLst>
</file>

<file path=ppt/tags/tag223.xml><?xml version="1.0" encoding="utf-8"?>
<p:tagLst xmlns:p="http://schemas.openxmlformats.org/presentationml/2006/main">
  <p:tag name="KSO_WM_SLIDE_BACKGROUND_TYPE" val="bottomTop"/>
  <p:tag name="KSO_WM_UNIT_TEXT_FILL_FORE_SCHEMECOLOR_INDEX_BRIGHTNESS" val="0"/>
  <p:tag name="KSO_WM_UNIT_TEXT_FILL_FORE_SCHEMECOLOR_INDEX" val="13"/>
  <p:tag name="KSO_WM_UNIT_TEXT_FILL_TYPE" val="1"/>
</p:tagLst>
</file>

<file path=ppt/tags/tag224.xml><?xml version="1.0" encoding="utf-8"?>
<p:tagLst xmlns:p="http://schemas.openxmlformats.org/presentationml/2006/main">
  <p:tag name="KSO_WM_SLIDE_BACKGROUND_TYPE" val="bottomTop"/>
  <p:tag name="KSO_WM_UNIT_TEXT_FILL_FORE_SCHEMECOLOR_INDEX_BRIGHTNESS" val="0"/>
  <p:tag name="KSO_WM_UNIT_TEXT_FILL_FORE_SCHEMECOLOR_INDEX" val="13"/>
  <p:tag name="KSO_WM_UNIT_TEXT_FILL_TYPE" val="1"/>
</p:tagLst>
</file>

<file path=ppt/tags/tag225.xml><?xml version="1.0" encoding="utf-8"?>
<p:tagLst xmlns:p="http://schemas.openxmlformats.org/presentationml/2006/main">
  <p:tag name="KSO_WM_SLIDE_BACKGROUND_TYPE" val="bottomTop"/>
  <p:tag name="KSO_WM_UNIT_TEXT_FILL_FORE_SCHEMECOLOR_INDEX_BRIGHTNESS" val="0"/>
  <p:tag name="KSO_WM_UNIT_TEXT_FILL_FORE_SCHEMECOLOR_INDEX" val="13"/>
  <p:tag name="KSO_WM_UNIT_TEXT_FILL_TYPE" val="1"/>
</p:tagLst>
</file>

<file path=ppt/tags/tag226.xml><?xml version="1.0" encoding="utf-8"?>
<p:tagLst xmlns:p="http://schemas.openxmlformats.org/presentationml/2006/main">
  <p:tag name="KSO_WM_SLIDE_BACKGROUND_TYPE" val="navigation"/>
</p:tagLst>
</file>

<file path=ppt/tags/tag227.xml><?xml version="1.0" encoding="utf-8"?>
<p:tagLst xmlns:p="http://schemas.openxmlformats.org/presentationml/2006/main">
  <p:tag name="KSO_WM_UNIT_IGNORE_FIXCOLOR" val="1"/>
  <p:tag name="KSO_WM_SLIDE_BACKGROUND_TYPE" val="navigation"/>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Lst>
</file>

<file path=ppt/tags/tag228.xml><?xml version="1.0" encoding="utf-8"?>
<p:tagLst xmlns:p="http://schemas.openxmlformats.org/presentationml/2006/main">
  <p:tag name="KSO_WM_UNIT_IGNORE_FIXCOLOR" val="1"/>
  <p:tag name="KSO_WM_UNIT_TYPE" val="i"/>
  <p:tag name="KSO_WM_UNIT_SUBTYPE" val="h"/>
  <p:tag name="KSO_WM_SLIDE_BACKGROUND_TYPE" val="navigation"/>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29.xml><?xml version="1.0" encoding="utf-8"?>
<p:tagLst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 name="KSO_WM_UNIT_TEXT_FILL_FORE_SCHEMECOLOR_INDEX_BRIGHTNESS" val="0"/>
  <p:tag name="KSO_WM_UNIT_TEXT_FILL_FORE_SCHEMECOLOR_INDEX" val="13"/>
  <p:tag name="KSO_WM_UNIT_TEXT_FILL_TYPE" val="1"/>
</p:tagLst>
</file>

<file path=ppt/tags/tag230.xml><?xml version="1.0" encoding="utf-8"?>
<p:tagLst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231.xml><?xml version="1.0" encoding="utf-8"?>
<p:tagLst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232.xml><?xml version="1.0" encoding="utf-8"?>
<p:tagLst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233.xml><?xml version="1.0" encoding="utf-8"?>
<p:tagLst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234.xml><?xml version="1.0" encoding="utf-8"?>
<p:tagLst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235.xml><?xml version="1.0" encoding="utf-8"?>
<p:tagLst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236.xml><?xml version="1.0" encoding="utf-8"?>
<p:tagLst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237.xml><?xml version="1.0" encoding="utf-8"?>
<p:tagLst xmlns:p="http://schemas.openxmlformats.org/presentationml/2006/main">
  <p:tag name="KSO_WM_SLIDE_BACKGROUND_TYPE" val="belt"/>
</p:tagLst>
</file>

<file path=ppt/tags/tag238.xml><?xml version="1.0" encoding="utf-8"?>
<p:tagLst xmlns:p="http://schemas.openxmlformats.org/presentationml/2006/main">
  <p:tag name="KSO_WM_UNIT_IGNORE_FIXCOLOR" val="1"/>
  <p:tag name="KSO_WM_UNIT_TYPE" val="i"/>
  <p:tag name="KSO_WM_UNIT_SUBTYPE" val="h"/>
  <p:tag name="KSO_WM_SLIDE_BACKGROUND_TYPE" val="bel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39.xml><?xml version="1.0" encoding="utf-8"?>
<p:tagLst xmlns:p="http://schemas.openxmlformats.org/presentationml/2006/main">
  <p:tag name="KSO_WM_SLIDE_BACKGROUND_TYPE" val="belt"/>
  <p:tag name="KSO_WM_UNIT_TEXT_FILL_FORE_SCHEMECOLOR_INDEX_BRIGHTNESS" val="0"/>
  <p:tag name="KSO_WM_UNIT_TEXT_FILL_FORE_SCHEMECOLOR_INDEX" val="13"/>
  <p:tag name="KSO_WM_UNIT_TEXT_FILL_TYPE" val="1"/>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 name="KSO_WM_UNIT_TEXT_FILL_FORE_SCHEMECOLOR_INDEX_BRIGHTNESS" val="0"/>
  <p:tag name="KSO_WM_UNIT_TEXT_FILL_FORE_SCHEMECOLOR_INDEX" val="13"/>
  <p:tag name="KSO_WM_UNIT_TEXT_FILL_TYPE" val="1"/>
</p:tagLst>
</file>

<file path=ppt/tags/tag240.xml><?xml version="1.0" encoding="utf-8"?>
<p:tagLst xmlns:p="http://schemas.openxmlformats.org/presentationml/2006/main">
  <p:tag name="KSO_WM_SLIDE_BACKGROUND_TYPE" val="belt"/>
  <p:tag name="KSO_WM_UNIT_TEXT_FILL_FORE_SCHEMECOLOR_INDEX_BRIGHTNESS" val="0"/>
  <p:tag name="KSO_WM_UNIT_TEXT_FILL_FORE_SCHEMECOLOR_INDEX" val="13"/>
  <p:tag name="KSO_WM_UNIT_TEXT_FILL_TYPE" val="1"/>
</p:tagLst>
</file>

<file path=ppt/tags/tag241.xml><?xml version="1.0" encoding="utf-8"?>
<p:tagLst xmlns:p="http://schemas.openxmlformats.org/presentationml/2006/main">
  <p:tag name="KSO_WM_SLIDE_BACKGROUND_TYPE" val="belt"/>
  <p:tag name="KSO_WM_UNIT_TEXT_FILL_FORE_SCHEMECOLOR_INDEX_BRIGHTNESS" val="0"/>
  <p:tag name="KSO_WM_UNIT_TEXT_FILL_FORE_SCHEMECOLOR_INDEX" val="13"/>
  <p:tag name="KSO_WM_UNIT_TEXT_FILL_TYPE" val="1"/>
</p:tagLst>
</file>

<file path=ppt/tags/tag242.xml><?xml version="1.0" encoding="utf-8"?>
<p:tagLst xmlns:p="http://schemas.openxmlformats.org/presentationml/2006/main">
  <p:tag name="KSO_WM_SLIDE_BACKGROUND_TYPE" val="belt"/>
  <p:tag name="KSO_WM_UNIT_TEXT_FILL_FORE_SCHEMECOLOR_INDEX_BRIGHTNESS" val="0"/>
  <p:tag name="KSO_WM_UNIT_TEXT_FILL_FORE_SCHEMECOLOR_INDEX" val="13"/>
  <p:tag name="KSO_WM_UNIT_TEXT_FILL_TYPE" val="1"/>
</p:tagLst>
</file>

<file path=ppt/tags/tag243.xml><?xml version="1.0" encoding="utf-8"?>
<p:tagLst xmlns:p="http://schemas.openxmlformats.org/presentationml/2006/main">
  <p:tag name="KSO_WM_SLIDE_BACKGROUND_TYPE" val="belt"/>
  <p:tag name="KSO_WM_UNIT_TEXT_FILL_FORE_SCHEMECOLOR_INDEX_BRIGHTNESS" val="0"/>
  <p:tag name="KSO_WM_UNIT_TEXT_FILL_FORE_SCHEMECOLOR_INDEX" val="13"/>
  <p:tag name="KSO_WM_UNIT_TEXT_FILL_TYPE" val="1"/>
</p:tagLst>
</file>

<file path=ppt/tags/tag244.xml><?xml version="1.0" encoding="utf-8"?>
<p:tagLst xmlns:p="http://schemas.openxmlformats.org/presentationml/2006/main">
  <p:tag name="KSO_WM_UNIT_TEXT_FILL_FORE_SCHEMECOLOR_INDEX_BRIGHTNESS" val="0"/>
  <p:tag name="KSO_WM_UNIT_TEXT_FILL_FORE_SCHEMECOLOR_INDEX" val="13"/>
  <p:tag name="KSO_WM_UNIT_TEXT_FILL_TYPE" val="1"/>
  <p:tag name="KSO_WM_TEMPLATE_CATEGORY" val="custom"/>
  <p:tag name="KSO_WM_TEMPLATE_INDEX" val="20209138"/>
</p:tagLst>
</file>

<file path=ppt/tags/tag245.xml><?xml version="1.0" encoding="utf-8"?>
<p:tagLst xmlns:p="http://schemas.openxmlformats.org/presentationml/2006/main">
  <p:tag name="KSO_WM_UNIT_TEXT_FILL_FORE_SCHEMECOLOR_INDEX_BRIGHTNESS" val="0"/>
  <p:tag name="KSO_WM_UNIT_TEXT_FILL_FORE_SCHEMECOLOR_INDEX" val="13"/>
  <p:tag name="KSO_WM_UNIT_TEXT_FILL_TYPE" val="1"/>
  <p:tag name="KSO_WM_TEMPLATE_CATEGORY" val="custom"/>
  <p:tag name="KSO_WM_TEMPLATE_INDEX" val="20209138"/>
</p:tagLst>
</file>

<file path=ppt/tags/tag24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4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4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49.xml><?xml version="1.0" encoding="utf-8"?>
<p:tagLst xmlns:p="http://schemas.openxmlformats.org/presentationml/2006/main">
  <p:tag name="KSO_WM_BEAUTIFY_FLAG" val="#wm#"/>
  <p:tag name="KSO_WM_TAG_VERSION" val="1.0"/>
  <p:tag name="KSO_WM_TEMPLATE_CATEGORY" val="custom"/>
  <p:tag name="KSO_WM_TEMPLATE_INDEX" val="20209138"/>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 name="KSO_WM_UNIT_TEXT_FILL_FORE_SCHEMECOLOR_INDEX_BRIGHTNESS" val="0"/>
  <p:tag name="KSO_WM_UNIT_TEXT_FILL_FORE_SCHEMECOLOR_INDEX" val="13"/>
  <p:tag name="KSO_WM_UNIT_TEXT_FILL_TYPE" val="1"/>
</p:tagLst>
</file>

<file path=ppt/tags/tag250.xml><?xml version="1.0" encoding="utf-8"?>
<p:tagLst xmlns:p="http://schemas.openxmlformats.org/presentationml/2006/main">
  <p:tag name="KSO_WM_UNIT_DEFAULT_FONT" val="16;10;2"/>
  <p:tag name="KSO_WM_UNIT_BLOCK" val="0"/>
  <p:tag name="KSO_WM_UNIT_ISCONTENTSTITLE" val="0"/>
  <p:tag name="KSO_WM_UNIT_ISNUMDGMTITLE" val="0"/>
  <p:tag name="KSO_WM_UNIT_PRESET_TEXT" val="单击此处输入你的副标题，文字是您思想的提炼，为了最终演示发布的良好效果，请尽量言简意赅的阐述观点。"/>
  <p:tag name="KSO_WM_UNIT_NOCLEAR" val="0"/>
  <p:tag name="KSO_WM_UNIT_VALUE" val="60"/>
  <p:tag name="KSO_WM_UNIT_HIGHLIGHT" val="0"/>
  <p:tag name="KSO_WM_UNIT_COMPATIBLE" val="0"/>
  <p:tag name="KSO_WM_UNIT_DIAGRAM_ISNUMVISUAL" val="0"/>
  <p:tag name="KSO_WM_UNIT_DIAGRAM_ISREFERUNIT" val="0"/>
  <p:tag name="KSO_WM_UNIT_TYPE" val="b"/>
  <p:tag name="KSO_WM_UNIT_INDEX" val="1"/>
  <p:tag name="KSO_WM_UNIT_ID" val="custom20209138_1*b*1"/>
  <p:tag name="KSO_WM_TEMPLATE_CATEGORY" val="custom"/>
  <p:tag name="KSO_WM_TEMPLATE_INDEX" val="20209138"/>
  <p:tag name="KSO_WM_UNIT_LAYERLEVEL" val="1"/>
  <p:tag name="KSO_WM_TAG_VERSION" val="1.0"/>
  <p:tag name="KSO_WM_BEAUTIFY_FLAG" val="#wm#"/>
  <p:tag name="KSO_WM_CHIP_GROUPID" val="5ebd0de20ac41c4a0a525463"/>
  <p:tag name="KSO_WM_CHIP_XID" val="5ebd0de20ac41c4a0a525464"/>
  <p:tag name="KSO_WM_UNIT_DEC_AREA_ID" val="5aa88cad5a8b4d0d977d08993ec3e577"/>
  <p:tag name="KSO_WM_ASSEMBLE_CHIP_INDEX" val="1fba8fd01b454dfa853974f1c380c0b1"/>
  <p:tag name="KSO_WM_UNIT_TEXT_FILL_FORE_SCHEMECOLOR_INDEX_BRIGHTNESS" val="0.35"/>
  <p:tag name="KSO_WM_UNIT_TEXT_FILL_FORE_SCHEMECOLOR_INDEX" val="13"/>
  <p:tag name="KSO_WM_UNIT_TEXT_FILL_TYPE" val="1"/>
  <p:tag name="KSO_WM_TEMPLATE_ASSEMBLE_XID" val="5f08331a8050c250ba649458"/>
  <p:tag name="KSO_WM_TEMPLATE_ASSEMBLE_GROUPID" val="5f08331a8050c250ba649458"/>
</p:tagLst>
</file>

<file path=ppt/tags/tag251.xml><?xml version="1.0" encoding="utf-8"?>
<p:tagLst xmlns:p="http://schemas.openxmlformats.org/presentationml/2006/main">
  <p:tag name="KSO_WM_UNIT_DEFAULT_FONT" val="54;56;4"/>
  <p:tag name="KSO_WM_UNIT_BLOCK" val="0"/>
  <p:tag name="KSO_WM_UNIT_ISCONTENTSTITLE" val="0"/>
  <p:tag name="KSO_WM_UNIT_ISNUMDGMTITLE" val="0"/>
  <p:tag name="KSO_WM_UNIT_PRESET_TEXT" val="单击编辑标题"/>
  <p:tag name="KSO_WM_UNIT_NOCLEAR" val="0"/>
  <p:tag name="KSO_WM_UNIT_VALUE" val="7"/>
  <p:tag name="KSO_WM_UNIT_HIGHLIGHT" val="0"/>
  <p:tag name="KSO_WM_UNIT_COMPATIBLE" val="0"/>
  <p:tag name="KSO_WM_UNIT_DIAGRAM_ISNUMVISUAL" val="0"/>
  <p:tag name="KSO_WM_UNIT_DIAGRAM_ISREFERUNIT" val="0"/>
  <p:tag name="KSO_WM_UNIT_TYPE" val="a"/>
  <p:tag name="KSO_WM_UNIT_INDEX" val="1"/>
  <p:tag name="KSO_WM_UNIT_ID" val="custom20209138_1*a*1"/>
  <p:tag name="KSO_WM_TEMPLATE_CATEGORY" val="custom"/>
  <p:tag name="KSO_WM_TEMPLATE_INDEX" val="20209138"/>
  <p:tag name="KSO_WM_UNIT_LAYERLEVEL" val="1"/>
  <p:tag name="KSO_WM_TAG_VERSION" val="1.0"/>
  <p:tag name="KSO_WM_BEAUTIFY_FLAG" val="#wm#"/>
  <p:tag name="KSO_WM_CHIP_GROUPID" val="5ebd0de20ac41c4a0a525463"/>
  <p:tag name="KSO_WM_CHIP_XID" val="5ebd0de20ac41c4a0a525464"/>
  <p:tag name="KSO_WM_UNIT_DEC_AREA_ID" val="5aa88cad5a8b4d0d977d08993ec3e577"/>
  <p:tag name="KSO_WM_ASSEMBLE_CHIP_INDEX" val="1fba8fd01b454dfa853974f1c380c0b1"/>
  <p:tag name="KSO_WM_UNIT_TEXT_FILL_FORE_SCHEMECOLOR_INDEX_BRIGHTNESS" val="0.15"/>
  <p:tag name="KSO_WM_UNIT_TEXT_FILL_FORE_SCHEMECOLOR_INDEX" val="13"/>
  <p:tag name="KSO_WM_UNIT_TEXT_FILL_TYPE" val="1"/>
  <p:tag name="KSO_WM_TEMPLATE_ASSEMBLE_XID" val="5f08331a8050c250ba649458"/>
  <p:tag name="KSO_WM_TEMPLATE_ASSEMBLE_GROUPID" val="5f08331a8050c250ba649458"/>
</p:tagLst>
</file>

<file path=ppt/tags/tag252.xml><?xml version="1.0" encoding="utf-8"?>
<p:tagLst xmlns:p="http://schemas.openxmlformats.org/presentationml/2006/main">
  <p:tag name="KSO_WM_CHIP_INFOS" val="{&quot;layout_type&quot;:&quot;formiddle4&quot;,&quot;slide_type&quot;:[&quot;title&quot;],&quot;aspect_ratio&quot;:&quot;16:9&quot;}"/>
  <p:tag name="KSO_WM_CHIP_XID" val="5ebe041a0ac41c4a0a52557f"/>
  <p:tag name="KSO_WM_CHIP_FILLPROP" val="[[{&quot;fill_id&quot;:&quot;a4c0727b8e904b97a0aae8e5481eb2d6&quot;,&quot;fill_align&quot;:&quot;cm&quot;,&quot;text_align&quot;:&quot;cm&quot;,&quot;text_direction&quot;:&quot;horizontal&quot;,&quot;chip_types&quot;:[&quot;text&quot;,&quot;header&quot;]}]]"/>
  <p:tag name="KSO_WM_SLIDE_ID" val="custom20209138_1"/>
  <p:tag name="KSO_WM_TEMPLATE_SUBCATEGORY" val="21"/>
  <p:tag name="KSO_WM_TEMPLATE_MASTER_TYPE" val="1"/>
  <p:tag name="KSO_WM_TEMPLATE_COLOR_TYPE" val="1"/>
  <p:tag name="KSO_WM_SLIDE_TYPE" val="title"/>
  <p:tag name="KSO_WM_SLIDE_SUBTYPE" val="pureTxt"/>
  <p:tag name="KSO_WM_SLIDE_ITEM_CNT" val="0"/>
  <p:tag name="KSO_WM_SLIDE_INDEX" val="1"/>
  <p:tag name="KSO_WM_SLIDE_SIZE" val="700*180"/>
  <p:tag name="KSO_WM_SLIDE_POSITION" val="130*140"/>
  <p:tag name="KSO_WM_TAG_VERSION" val="1.0"/>
  <p:tag name="KSO_WM_BEAUTIFY_FLAG" val="#wm#"/>
  <p:tag name="KSO_WM_TEMPLATE_CATEGORY" val="custom"/>
  <p:tag name="KSO_WM_TEMPLATE_INDEX" val="20209138"/>
  <p:tag name="KSO_WM_SLIDE_LAYOUT" val="a_b"/>
  <p:tag name="KSO_WM_SLIDE_LAYOUT_CNT" val="1_1"/>
  <p:tag name="KSO_WM_CHIP_GROUPID" val="5ebf6661ddc3daf3fef3f760"/>
  <p:tag name="KSO_WM_SLIDE_LAYOUT_INFO" val="{&quot;id&quot;:&quot;2020-07-10T17:25:50&quot;,&quot;maxSize&quot;:{&quot;size1&quot;:50.339811876085065},&quot;minSize&quot;:{&quot;size1&quot;:35.339811876085065},&quot;normalSize&quot;:{&quot;size1&quot;:42.03981187608507},&quot;subLayout&quot;:[{&quot;id&quot;:&quot;2020-07-10T17:25:50&quot;,&quot;margin&quot;:{&quot;bottom&quot;:0.3514705002307892,&quot;left&quot;:10.236989974975586,&quot;right&quot;:10.229412078857422,&quot;top&quot;:4.960127353668213},&quot;type&quot;:0},{&quot;id&quot;:&quot;2020-07-10T17:25:50&quot;,&quot;margin&quot;:{&quot;bottom&quot;:7.738108158111572,&quot;left&quot;:10.236989974975586,&quot;right&quot;:10.229412078857422,&quot;top&quot;:0.21650172770023346},&quot;type&quot;:0}],&quot;type&quot;:0}"/>
  <p:tag name="KSO_WM_SLIDE_BK_DARK_LIGHT" val="2"/>
  <p:tag name="KSO_WM_SLIDE_BACKGROUND_TYPE" val="general"/>
  <p:tag name="KSO_WM_SLIDE_SUPPORT_FEATURE_TYPE" val="0"/>
  <p:tag name="KSO_WM_TEMPLATE_MASTER_THUMB_INDEX" val="12"/>
  <p:tag name="KSO_WM_TEMPLATE_ASSEMBLE_XID" val="5f08331a8050c250ba649458"/>
  <p:tag name="KSO_WM_TEMPLATE_ASSEMBLE_GROUPID" val="5f08331a8050c250ba649458"/>
  <p:tag name="KSO_WM_SPECIAL_SOURCE" val="bdnull"/>
</p:tagLst>
</file>

<file path=ppt/tags/tag253.xml><?xml version="1.0" encoding="utf-8"?>
<p:tagLst xmlns:p="http://schemas.openxmlformats.org/presentationml/2006/main">
  <p:tag name="KSO_WM_UNIT_ISCONTENTSTITLE" val="0"/>
  <p:tag name="KSO_WM_UNIT_ISNUMDGMTITLE" val="0"/>
  <p:tag name="KSO_WM_UNIT_PRESET_TEXT" val="单击此处添加大标题"/>
  <p:tag name="KSO_WM_UNIT_NOCLEAR" val="0"/>
  <p:tag name="KSO_WM_UNIT_VALUE" val="27"/>
  <p:tag name="KSO_WM_UNIT_HIGHLIGHT" val="0"/>
  <p:tag name="KSO_WM_UNIT_COMPATIBLE" val="0"/>
  <p:tag name="KSO_WM_UNIT_DIAGRAM_ISNUMVISUAL" val="0"/>
  <p:tag name="KSO_WM_UNIT_DIAGRAM_ISREFERUNIT" val="0"/>
  <p:tag name="KSO_WM_UNIT_TYPE" val="a"/>
  <p:tag name="KSO_WM_UNIT_INDEX" val="1"/>
  <p:tag name="KSO_WM_UNIT_ID" val="custom20209138_8*a*1"/>
  <p:tag name="KSO_WM_TEMPLATE_CATEGORY" val="custom"/>
  <p:tag name="KSO_WM_TEMPLATE_INDEX" val="20209138"/>
  <p:tag name="KSO_WM_UNIT_LAYERLEVEL" val="1"/>
  <p:tag name="KSO_WM_TAG_VERSION" val="1.0"/>
  <p:tag name="KSO_WM_BEAUTIFY_FLAG" val="#wm#"/>
  <p:tag name="KSO_WM_UNIT_TEXT_FILL_FORE_SCHEMECOLOR_INDEX_BRIGHTNESS" val="0.15"/>
  <p:tag name="KSO_WM_UNIT_TEXT_FILL_FORE_SCHEMECOLOR_INDEX" val="13"/>
  <p:tag name="KSO_WM_UNIT_TEXT_FILL_TYPE" val="1"/>
</p:tagLst>
</file>

<file path=ppt/tags/tag254.xml><?xml version="1.0" encoding="utf-8"?>
<p:tagLst xmlns:p="http://schemas.openxmlformats.org/presentationml/2006/main">
  <p:tag name="KSO_WM_BEAUTIFY_FLAG" val="#wm#"/>
  <p:tag name="KSO_WM_TEMPLATE_CATEGORY" val="custom"/>
  <p:tag name="KSO_WM_TEMPLATE_INDEX" val="20209138"/>
  <p:tag name="KSO_WM_SLIDE_ID" val="custom20209138_8"/>
  <p:tag name="KSO_WM_TEMPLATE_SUBCATEGORY" val="0"/>
  <p:tag name="KSO_WM_TEMPLATE_MASTER_TYPE" val="0"/>
  <p:tag name="KSO_WM_TEMPLATE_COLOR_TYPE" val="1"/>
  <p:tag name="KSO_WM_SLIDE_TYPE" val="text"/>
  <p:tag name="KSO_WM_SLIDE_SUBTYPE" val="pureTxt"/>
  <p:tag name="KSO_WM_SLIDE_ITEM_CNT" val="0"/>
  <p:tag name="KSO_WM_SLIDE_INDEX" val="8"/>
  <p:tag name="KSO_WM_SLIDE_SIZE" val="883*444"/>
  <p:tag name="KSO_WM_SLIDE_POSITION" val="47*47"/>
  <p:tag name="KSO_WM_TAG_VERSION" val="1.0"/>
  <p:tag name="KSO_WM_SLIDE_LAYOUT" val="a_f"/>
  <p:tag name="KSO_WM_SLIDE_LAYOUT_CNT" val="1_1"/>
  <p:tag name="KSO_WM_SPECIAL_SOURCE" val="bdnull"/>
</p:tagLst>
</file>

<file path=ppt/tags/tag255.xml><?xml version="1.0" encoding="utf-8"?>
<p:tagLst xmlns:p="http://schemas.openxmlformats.org/presentationml/2006/main">
  <p:tag name="KSO_WM_UNIT_ISCONTENTSTITLE" val="0"/>
  <p:tag name="KSO_WM_UNIT_ISNUMDGMTITLE" val="0"/>
  <p:tag name="KSO_WM_UNIT_PRESET_TEXT" val="单击此处添加大标题"/>
  <p:tag name="KSO_WM_UNIT_NOCLEAR" val="0"/>
  <p:tag name="KSO_WM_UNIT_VALUE" val="27"/>
  <p:tag name="KSO_WM_UNIT_HIGHLIGHT" val="0"/>
  <p:tag name="KSO_WM_UNIT_COMPATIBLE" val="0"/>
  <p:tag name="KSO_WM_UNIT_DIAGRAM_ISNUMVISUAL" val="0"/>
  <p:tag name="KSO_WM_UNIT_DIAGRAM_ISREFERUNIT" val="0"/>
  <p:tag name="KSO_WM_UNIT_TYPE" val="a"/>
  <p:tag name="KSO_WM_UNIT_INDEX" val="1"/>
  <p:tag name="KSO_WM_UNIT_ID" val="custom20209138_8*a*1"/>
  <p:tag name="KSO_WM_TEMPLATE_CATEGORY" val="custom"/>
  <p:tag name="KSO_WM_TEMPLATE_INDEX" val="20209138"/>
  <p:tag name="KSO_WM_UNIT_LAYERLEVEL" val="1"/>
  <p:tag name="KSO_WM_TAG_VERSION" val="1.0"/>
  <p:tag name="KSO_WM_BEAUTIFY_FLAG" val="#wm#"/>
  <p:tag name="KSO_WM_UNIT_TEXT_FILL_FORE_SCHEMECOLOR_INDEX_BRIGHTNESS" val="0.15"/>
  <p:tag name="KSO_WM_UNIT_TEXT_FILL_FORE_SCHEMECOLOR_INDEX" val="13"/>
  <p:tag name="KSO_WM_UNIT_TEXT_FILL_TYPE" val="1"/>
</p:tagLst>
</file>

<file path=ppt/tags/tag256.xml><?xml version="1.0" encoding="utf-8"?>
<p:tagLst xmlns:p="http://schemas.openxmlformats.org/presentationml/2006/main">
  <p:tag name="KSO_WM_BEAUTIFY_FLAG" val="#wm#"/>
  <p:tag name="KSO_WM_TEMPLATE_CATEGORY" val="custom"/>
  <p:tag name="KSO_WM_TEMPLATE_INDEX" val="20209138"/>
  <p:tag name="KSO_WM_SLIDE_ID" val="custom20209138_8"/>
  <p:tag name="KSO_WM_TEMPLATE_SUBCATEGORY" val="0"/>
  <p:tag name="KSO_WM_TEMPLATE_MASTER_TYPE" val="0"/>
  <p:tag name="KSO_WM_TEMPLATE_COLOR_TYPE" val="1"/>
  <p:tag name="KSO_WM_SLIDE_TYPE" val="text"/>
  <p:tag name="KSO_WM_SLIDE_SUBTYPE" val="pureTxt"/>
  <p:tag name="KSO_WM_SLIDE_ITEM_CNT" val="0"/>
  <p:tag name="KSO_WM_SLIDE_INDEX" val="8"/>
  <p:tag name="KSO_WM_SLIDE_SIZE" val="883*444"/>
  <p:tag name="KSO_WM_SLIDE_POSITION" val="47*47"/>
  <p:tag name="KSO_WM_TAG_VERSION" val="1.0"/>
  <p:tag name="KSO_WM_SLIDE_LAYOUT" val="a_f"/>
  <p:tag name="KSO_WM_SLIDE_LAYOUT_CNT" val="1_1"/>
  <p:tag name="KSO_WM_SPECIAL_SOURCE" val="bdnull"/>
</p:tagLst>
</file>

<file path=ppt/tags/tag257.xml><?xml version="1.0" encoding="utf-8"?>
<p:tagLst xmlns:p="http://schemas.openxmlformats.org/presentationml/2006/main">
  <p:tag name="KSO_WM_UNIT_ISCONTENTSTITLE" val="0"/>
  <p:tag name="KSO_WM_UNIT_ISNUMDGMTITLE" val="0"/>
  <p:tag name="KSO_WM_UNIT_PRESET_TEXT" val="单击此处添加大标题"/>
  <p:tag name="KSO_WM_UNIT_NOCLEAR" val="0"/>
  <p:tag name="KSO_WM_UNIT_VALUE" val="27"/>
  <p:tag name="KSO_WM_UNIT_HIGHLIGHT" val="0"/>
  <p:tag name="KSO_WM_UNIT_COMPATIBLE" val="0"/>
  <p:tag name="KSO_WM_UNIT_DIAGRAM_ISNUMVISUAL" val="0"/>
  <p:tag name="KSO_WM_UNIT_DIAGRAM_ISREFERUNIT" val="0"/>
  <p:tag name="KSO_WM_UNIT_TYPE" val="a"/>
  <p:tag name="KSO_WM_UNIT_INDEX" val="1"/>
  <p:tag name="KSO_WM_UNIT_ID" val="custom20209138_8*a*1"/>
  <p:tag name="KSO_WM_TEMPLATE_CATEGORY" val="custom"/>
  <p:tag name="KSO_WM_TEMPLATE_INDEX" val="20209138"/>
  <p:tag name="KSO_WM_UNIT_LAYERLEVEL" val="1"/>
  <p:tag name="KSO_WM_TAG_VERSION" val="1.0"/>
  <p:tag name="KSO_WM_BEAUTIFY_FLAG" val="#wm#"/>
  <p:tag name="KSO_WM_UNIT_TEXT_FILL_FORE_SCHEMECOLOR_INDEX_BRIGHTNESS" val="0.15"/>
  <p:tag name="KSO_WM_UNIT_TEXT_FILL_FORE_SCHEMECOLOR_INDEX" val="13"/>
  <p:tag name="KSO_WM_UNIT_TEXT_FILL_TYPE" val="1"/>
</p:tagLst>
</file>

<file path=ppt/tags/tag258.xml><?xml version="1.0" encoding="utf-8"?>
<p:tagLst xmlns:p="http://schemas.openxmlformats.org/presentationml/2006/main">
  <p:tag name="KSO_WM_BEAUTIFY_FLAG" val="#wm#"/>
  <p:tag name="KSO_WM_TEMPLATE_CATEGORY" val="custom"/>
  <p:tag name="KSO_WM_TEMPLATE_INDEX" val="20209138"/>
  <p:tag name="KSO_WM_SLIDE_ID" val="custom20209138_8"/>
  <p:tag name="KSO_WM_TEMPLATE_SUBCATEGORY" val="0"/>
  <p:tag name="KSO_WM_TEMPLATE_MASTER_TYPE" val="0"/>
  <p:tag name="KSO_WM_TEMPLATE_COLOR_TYPE" val="1"/>
  <p:tag name="KSO_WM_SLIDE_TYPE" val="text"/>
  <p:tag name="KSO_WM_SLIDE_SUBTYPE" val="pureTxt"/>
  <p:tag name="KSO_WM_SLIDE_ITEM_CNT" val="0"/>
  <p:tag name="KSO_WM_SLIDE_INDEX" val="8"/>
  <p:tag name="KSO_WM_SLIDE_SIZE" val="883*444"/>
  <p:tag name="KSO_WM_SLIDE_POSITION" val="47*47"/>
  <p:tag name="KSO_WM_TAG_VERSION" val="1.0"/>
  <p:tag name="KSO_WM_SLIDE_LAYOUT" val="a_f"/>
  <p:tag name="KSO_WM_SLIDE_LAYOUT_CNT" val="1_1"/>
  <p:tag name="KSO_WM_SPECIAL_SOURCE" val="bdnull"/>
</p:tagLst>
</file>

<file path=ppt/tags/tag259.xml><?xml version="1.0" encoding="utf-8"?>
<p:tagLst xmlns:p="http://schemas.openxmlformats.org/presentationml/2006/main">
  <p:tag name="KSO_WM_UNIT_ISCONTENTSTITLE" val="0"/>
  <p:tag name="KSO_WM_UNIT_ISNUMDGMTITLE" val="0"/>
  <p:tag name="KSO_WM_UNIT_PRESET_TEXT" val="单击此处添加大标题"/>
  <p:tag name="KSO_WM_UNIT_NOCLEAR" val="0"/>
  <p:tag name="KSO_WM_UNIT_VALUE" val="27"/>
  <p:tag name="KSO_WM_UNIT_HIGHLIGHT" val="0"/>
  <p:tag name="KSO_WM_UNIT_COMPATIBLE" val="0"/>
  <p:tag name="KSO_WM_UNIT_DIAGRAM_ISNUMVISUAL" val="0"/>
  <p:tag name="KSO_WM_UNIT_DIAGRAM_ISREFERUNIT" val="0"/>
  <p:tag name="KSO_WM_UNIT_TYPE" val="a"/>
  <p:tag name="KSO_WM_UNIT_INDEX" val="1"/>
  <p:tag name="KSO_WM_UNIT_ID" val="custom20209138_8*a*1"/>
  <p:tag name="KSO_WM_TEMPLATE_CATEGORY" val="custom"/>
  <p:tag name="KSO_WM_TEMPLATE_INDEX" val="20209138"/>
  <p:tag name="KSO_WM_UNIT_LAYERLEVEL" val="1"/>
  <p:tag name="KSO_WM_TAG_VERSION" val="1.0"/>
  <p:tag name="KSO_WM_BEAUTIFY_FLAG" val="#wm#"/>
  <p:tag name="KSO_WM_UNIT_TEXT_FILL_FORE_SCHEMECOLOR_INDEX_BRIGHTNESS" val="0.15"/>
  <p:tag name="KSO_WM_UNIT_TEXT_FILL_FORE_SCHEMECOLOR_INDEX" val="13"/>
  <p:tag name="KSO_WM_UNIT_TEXT_FILL_TYPE" val="1"/>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 name="KSO_WM_UNIT_TEXT_FILL_FORE_SCHEMECOLOR_INDEX_BRIGHTNESS" val="0"/>
  <p:tag name="KSO_WM_UNIT_TEXT_FILL_FORE_SCHEMECOLOR_INDEX" val="13"/>
  <p:tag name="KSO_WM_UNIT_TEXT_FILL_TYPE" val="1"/>
</p:tagLst>
</file>

<file path=ppt/tags/tag260.xml><?xml version="1.0" encoding="utf-8"?>
<p:tagLst xmlns:p="http://schemas.openxmlformats.org/presentationml/2006/main">
  <p:tag name="KSO_WM_BEAUTIFY_FLAG" val="#wm#"/>
  <p:tag name="KSO_WM_TEMPLATE_CATEGORY" val="custom"/>
  <p:tag name="KSO_WM_TEMPLATE_INDEX" val="20209138"/>
  <p:tag name="KSO_WM_SLIDE_ID" val="custom20209138_8"/>
  <p:tag name="KSO_WM_TEMPLATE_SUBCATEGORY" val="0"/>
  <p:tag name="KSO_WM_TEMPLATE_MASTER_TYPE" val="0"/>
  <p:tag name="KSO_WM_TEMPLATE_COLOR_TYPE" val="1"/>
  <p:tag name="KSO_WM_SLIDE_TYPE" val="text"/>
  <p:tag name="KSO_WM_SLIDE_SUBTYPE" val="pureTxt"/>
  <p:tag name="KSO_WM_SLIDE_ITEM_CNT" val="0"/>
  <p:tag name="KSO_WM_SLIDE_INDEX" val="8"/>
  <p:tag name="KSO_WM_SLIDE_SIZE" val="883*444"/>
  <p:tag name="KSO_WM_SLIDE_POSITION" val="47*47"/>
  <p:tag name="KSO_WM_TAG_VERSION" val="1.0"/>
  <p:tag name="KSO_WM_SLIDE_LAYOUT" val="a_f"/>
  <p:tag name="KSO_WM_SLIDE_LAYOUT_CNT" val="1_1"/>
  <p:tag name="KSO_WM_SPECIAL_SOURCE" val="bdnull"/>
</p:tagLst>
</file>

<file path=ppt/tags/tag261.xml><?xml version="1.0" encoding="utf-8"?>
<p:tagLst xmlns:p="http://schemas.openxmlformats.org/presentationml/2006/main">
  <p:tag name="KSO_WM_UNIT_ISCONTENTSTITLE" val="0"/>
  <p:tag name="KSO_WM_UNIT_ISNUMDGMTITLE" val="0"/>
  <p:tag name="KSO_WM_UNIT_PRESET_TEXT" val="单击此处添加大标题"/>
  <p:tag name="KSO_WM_UNIT_NOCLEAR" val="0"/>
  <p:tag name="KSO_WM_UNIT_VALUE" val="27"/>
  <p:tag name="KSO_WM_UNIT_HIGHLIGHT" val="0"/>
  <p:tag name="KSO_WM_UNIT_COMPATIBLE" val="0"/>
  <p:tag name="KSO_WM_UNIT_DIAGRAM_ISNUMVISUAL" val="0"/>
  <p:tag name="KSO_WM_UNIT_DIAGRAM_ISREFERUNIT" val="0"/>
  <p:tag name="KSO_WM_UNIT_TYPE" val="a"/>
  <p:tag name="KSO_WM_UNIT_INDEX" val="1"/>
  <p:tag name="KSO_WM_UNIT_ID" val="custom20209138_8*a*1"/>
  <p:tag name="KSO_WM_TEMPLATE_CATEGORY" val="custom"/>
  <p:tag name="KSO_WM_TEMPLATE_INDEX" val="20209138"/>
  <p:tag name="KSO_WM_UNIT_LAYERLEVEL" val="1"/>
  <p:tag name="KSO_WM_TAG_VERSION" val="1.0"/>
  <p:tag name="KSO_WM_BEAUTIFY_FLAG" val="#wm#"/>
  <p:tag name="KSO_WM_UNIT_TEXT_FILL_FORE_SCHEMECOLOR_INDEX_BRIGHTNESS" val="0.15"/>
  <p:tag name="KSO_WM_UNIT_TEXT_FILL_FORE_SCHEMECOLOR_INDEX" val="13"/>
  <p:tag name="KSO_WM_UNIT_TEXT_FILL_TYPE" val="1"/>
</p:tagLst>
</file>

<file path=ppt/tags/tag262.xml><?xml version="1.0" encoding="utf-8"?>
<p:tagLst xmlns:p="http://schemas.openxmlformats.org/presentationml/2006/main">
  <p:tag name="KSO_WM_BEAUTIFY_FLAG" val="#wm#"/>
  <p:tag name="KSO_WM_TEMPLATE_CATEGORY" val="custom"/>
  <p:tag name="KSO_WM_TEMPLATE_INDEX" val="20209138"/>
  <p:tag name="KSO_WM_SLIDE_ID" val="custom20209138_8"/>
  <p:tag name="KSO_WM_TEMPLATE_SUBCATEGORY" val="0"/>
  <p:tag name="KSO_WM_TEMPLATE_MASTER_TYPE" val="0"/>
  <p:tag name="KSO_WM_TEMPLATE_COLOR_TYPE" val="1"/>
  <p:tag name="KSO_WM_SLIDE_TYPE" val="text"/>
  <p:tag name="KSO_WM_SLIDE_SUBTYPE" val="pureTxt"/>
  <p:tag name="KSO_WM_SLIDE_ITEM_CNT" val="0"/>
  <p:tag name="KSO_WM_SLIDE_INDEX" val="8"/>
  <p:tag name="KSO_WM_SLIDE_SIZE" val="883*444"/>
  <p:tag name="KSO_WM_SLIDE_POSITION" val="47*47"/>
  <p:tag name="KSO_WM_TAG_VERSION" val="1.0"/>
  <p:tag name="KSO_WM_SLIDE_LAYOUT" val="a_f"/>
  <p:tag name="KSO_WM_SLIDE_LAYOUT_CNT" val="1_1"/>
  <p:tag name="KSO_WM_SPECIAL_SOURCE" val="bdnull"/>
</p:tagLst>
</file>

<file path=ppt/tags/tag263.xml><?xml version="1.0" encoding="utf-8"?>
<p:tagLst xmlns:p="http://schemas.openxmlformats.org/presentationml/2006/main">
  <p:tag name="KSO_WM_UNIT_ISCONTENTSTITLE" val="0"/>
  <p:tag name="KSO_WM_UNIT_ISNUMDGMTITLE" val="0"/>
  <p:tag name="KSO_WM_UNIT_PRESET_TEXT" val="单击此处添加大标题"/>
  <p:tag name="KSO_WM_UNIT_NOCLEAR" val="0"/>
  <p:tag name="KSO_WM_UNIT_VALUE" val="27"/>
  <p:tag name="KSO_WM_UNIT_HIGHLIGHT" val="0"/>
  <p:tag name="KSO_WM_UNIT_COMPATIBLE" val="0"/>
  <p:tag name="KSO_WM_UNIT_DIAGRAM_ISNUMVISUAL" val="0"/>
  <p:tag name="KSO_WM_UNIT_DIAGRAM_ISREFERUNIT" val="0"/>
  <p:tag name="KSO_WM_UNIT_TYPE" val="a"/>
  <p:tag name="KSO_WM_UNIT_INDEX" val="1"/>
  <p:tag name="KSO_WM_UNIT_ID" val="custom20209138_8*a*1"/>
  <p:tag name="KSO_WM_TEMPLATE_CATEGORY" val="custom"/>
  <p:tag name="KSO_WM_TEMPLATE_INDEX" val="20209138"/>
  <p:tag name="KSO_WM_UNIT_LAYERLEVEL" val="1"/>
  <p:tag name="KSO_WM_TAG_VERSION" val="1.0"/>
  <p:tag name="KSO_WM_BEAUTIFY_FLAG" val="#wm#"/>
  <p:tag name="KSO_WM_UNIT_TEXT_FILL_FORE_SCHEMECOLOR_INDEX_BRIGHTNESS" val="0.15"/>
  <p:tag name="KSO_WM_UNIT_TEXT_FILL_FORE_SCHEMECOLOR_INDEX" val="13"/>
  <p:tag name="KSO_WM_UNIT_TEXT_FILL_TYPE" val="1"/>
</p:tagLst>
</file>

<file path=ppt/tags/tag264.xml><?xml version="1.0" encoding="utf-8"?>
<p:tagLst xmlns:p="http://schemas.openxmlformats.org/presentationml/2006/main">
  <p:tag name="KSO_WM_BEAUTIFY_FLAG" val="#wm#"/>
  <p:tag name="KSO_WM_TEMPLATE_CATEGORY" val="custom"/>
  <p:tag name="KSO_WM_TEMPLATE_INDEX" val="20209138"/>
  <p:tag name="KSO_WM_SLIDE_ID" val="custom20209138_8"/>
  <p:tag name="KSO_WM_TEMPLATE_SUBCATEGORY" val="0"/>
  <p:tag name="KSO_WM_TEMPLATE_MASTER_TYPE" val="0"/>
  <p:tag name="KSO_WM_TEMPLATE_COLOR_TYPE" val="1"/>
  <p:tag name="KSO_WM_SLIDE_TYPE" val="text"/>
  <p:tag name="KSO_WM_SLIDE_SUBTYPE" val="pureTxt"/>
  <p:tag name="KSO_WM_SLIDE_ITEM_CNT" val="0"/>
  <p:tag name="KSO_WM_SLIDE_INDEX" val="8"/>
  <p:tag name="KSO_WM_SLIDE_SIZE" val="883*444"/>
  <p:tag name="KSO_WM_SLIDE_POSITION" val="47*47"/>
  <p:tag name="KSO_WM_TAG_VERSION" val="1.0"/>
  <p:tag name="KSO_WM_SLIDE_LAYOUT" val="a_f"/>
  <p:tag name="KSO_WM_SLIDE_LAYOUT_CNT" val="1_1"/>
  <p:tag name="KSO_WM_SPECIAL_SOURCE" val="bdnull"/>
</p:tagLst>
</file>

<file path=ppt/tags/tag265.xml><?xml version="1.0" encoding="utf-8"?>
<p:tagLst xmlns:p="http://schemas.openxmlformats.org/presentationml/2006/main">
  <p:tag name="KSO_WM_UNIT_ISCONTENTSTITLE" val="0"/>
  <p:tag name="KSO_WM_UNIT_ISNUMDGMTITLE" val="0"/>
  <p:tag name="KSO_WM_UNIT_PRESET_TEXT" val="单击此处添加大标题"/>
  <p:tag name="KSO_WM_UNIT_NOCLEAR" val="0"/>
  <p:tag name="KSO_WM_UNIT_VALUE" val="27"/>
  <p:tag name="KSO_WM_UNIT_HIGHLIGHT" val="0"/>
  <p:tag name="KSO_WM_UNIT_COMPATIBLE" val="0"/>
  <p:tag name="KSO_WM_UNIT_DIAGRAM_ISNUMVISUAL" val="0"/>
  <p:tag name="KSO_WM_UNIT_DIAGRAM_ISREFERUNIT" val="0"/>
  <p:tag name="KSO_WM_UNIT_TYPE" val="a"/>
  <p:tag name="KSO_WM_UNIT_INDEX" val="1"/>
  <p:tag name="KSO_WM_UNIT_ID" val="custom20209138_8*a*1"/>
  <p:tag name="KSO_WM_TEMPLATE_CATEGORY" val="custom"/>
  <p:tag name="KSO_WM_TEMPLATE_INDEX" val="20209138"/>
  <p:tag name="KSO_WM_UNIT_LAYERLEVEL" val="1"/>
  <p:tag name="KSO_WM_TAG_VERSION" val="1.0"/>
  <p:tag name="KSO_WM_BEAUTIFY_FLAG" val="#wm#"/>
  <p:tag name="KSO_WM_UNIT_TEXT_FILL_FORE_SCHEMECOLOR_INDEX_BRIGHTNESS" val="0.15"/>
  <p:tag name="KSO_WM_UNIT_TEXT_FILL_FORE_SCHEMECOLOR_INDEX" val="13"/>
  <p:tag name="KSO_WM_UNIT_TEXT_FILL_TYPE" val="1"/>
</p:tagLst>
</file>

<file path=ppt/tags/tag266.xml><?xml version="1.0" encoding="utf-8"?>
<p:tagLst xmlns:p="http://schemas.openxmlformats.org/presentationml/2006/main">
  <p:tag name="KSO_WM_BEAUTIFY_FLAG" val="#wm#"/>
  <p:tag name="KSO_WM_TEMPLATE_CATEGORY" val="custom"/>
  <p:tag name="KSO_WM_TEMPLATE_INDEX" val="20209138"/>
  <p:tag name="KSO_WM_SLIDE_ID" val="custom20209138_8"/>
  <p:tag name="KSO_WM_TEMPLATE_SUBCATEGORY" val="0"/>
  <p:tag name="KSO_WM_TEMPLATE_MASTER_TYPE" val="0"/>
  <p:tag name="KSO_WM_TEMPLATE_COLOR_TYPE" val="1"/>
  <p:tag name="KSO_WM_SLIDE_TYPE" val="text"/>
  <p:tag name="KSO_WM_SLIDE_SUBTYPE" val="pureTxt"/>
  <p:tag name="KSO_WM_SLIDE_ITEM_CNT" val="0"/>
  <p:tag name="KSO_WM_SLIDE_INDEX" val="8"/>
  <p:tag name="KSO_WM_SLIDE_SIZE" val="883*444"/>
  <p:tag name="KSO_WM_SLIDE_POSITION" val="47*47"/>
  <p:tag name="KSO_WM_TAG_VERSION" val="1.0"/>
  <p:tag name="KSO_WM_SLIDE_LAYOUT" val="a_f"/>
  <p:tag name="KSO_WM_SLIDE_LAYOUT_CNT" val="1_1"/>
  <p:tag name="KSO_WM_SPECIAL_SOURCE" val="bdnull"/>
</p:tagLst>
</file>

<file path=ppt/tags/tag267.xml><?xml version="1.0" encoding="utf-8"?>
<p:tagLst xmlns:p="http://schemas.openxmlformats.org/presentationml/2006/main">
  <p:tag name="KSO_WM_UNIT_ISCONTENTSTITLE" val="0"/>
  <p:tag name="KSO_WM_UNIT_ISNUMDGMTITLE" val="0"/>
  <p:tag name="KSO_WM_UNIT_PRESET_TEXT" val="单击此处添加大标题"/>
  <p:tag name="KSO_WM_UNIT_NOCLEAR" val="0"/>
  <p:tag name="KSO_WM_UNIT_VALUE" val="27"/>
  <p:tag name="KSO_WM_UNIT_HIGHLIGHT" val="0"/>
  <p:tag name="KSO_WM_UNIT_COMPATIBLE" val="0"/>
  <p:tag name="KSO_WM_UNIT_DIAGRAM_ISNUMVISUAL" val="0"/>
  <p:tag name="KSO_WM_UNIT_DIAGRAM_ISREFERUNIT" val="0"/>
  <p:tag name="KSO_WM_UNIT_TYPE" val="a"/>
  <p:tag name="KSO_WM_UNIT_INDEX" val="1"/>
  <p:tag name="KSO_WM_UNIT_ID" val="custom20209138_8*a*1"/>
  <p:tag name="KSO_WM_TEMPLATE_CATEGORY" val="custom"/>
  <p:tag name="KSO_WM_TEMPLATE_INDEX" val="20209138"/>
  <p:tag name="KSO_WM_UNIT_LAYERLEVEL" val="1"/>
  <p:tag name="KSO_WM_TAG_VERSION" val="1.0"/>
  <p:tag name="KSO_WM_BEAUTIFY_FLAG" val="#wm#"/>
  <p:tag name="KSO_WM_UNIT_TEXT_FILL_FORE_SCHEMECOLOR_INDEX_BRIGHTNESS" val="0.15"/>
  <p:tag name="KSO_WM_UNIT_TEXT_FILL_FORE_SCHEMECOLOR_INDEX" val="13"/>
  <p:tag name="KSO_WM_UNIT_TEXT_FILL_TYPE" val="1"/>
</p:tagLst>
</file>

<file path=ppt/tags/tag268.xml><?xml version="1.0" encoding="utf-8"?>
<p:tagLst xmlns:p="http://schemas.openxmlformats.org/presentationml/2006/main">
  <p:tag name="KSO_WM_BEAUTIFY_FLAG" val="#wm#"/>
  <p:tag name="KSO_WM_TEMPLATE_CATEGORY" val="custom"/>
  <p:tag name="KSO_WM_TEMPLATE_INDEX" val="20209138"/>
  <p:tag name="KSO_WM_SLIDE_ID" val="custom20209138_8"/>
  <p:tag name="KSO_WM_TEMPLATE_SUBCATEGORY" val="0"/>
  <p:tag name="KSO_WM_TEMPLATE_MASTER_TYPE" val="0"/>
  <p:tag name="KSO_WM_TEMPLATE_COLOR_TYPE" val="1"/>
  <p:tag name="KSO_WM_SLIDE_TYPE" val="text"/>
  <p:tag name="KSO_WM_SLIDE_SUBTYPE" val="pureTxt"/>
  <p:tag name="KSO_WM_SLIDE_ITEM_CNT" val="0"/>
  <p:tag name="KSO_WM_SLIDE_INDEX" val="8"/>
  <p:tag name="KSO_WM_SLIDE_SIZE" val="883*444"/>
  <p:tag name="KSO_WM_SLIDE_POSITION" val="47*47"/>
  <p:tag name="KSO_WM_TAG_VERSION" val="1.0"/>
  <p:tag name="KSO_WM_SLIDE_LAYOUT" val="a_f"/>
  <p:tag name="KSO_WM_SLIDE_LAYOUT_CNT" val="1_1"/>
  <p:tag name="KSO_WM_SPECIAL_SOURCE" val="bdnull"/>
</p:tagLst>
</file>

<file path=ppt/tags/tag269.xml><?xml version="1.0" encoding="utf-8"?>
<p:tagLst xmlns:p="http://schemas.openxmlformats.org/presentationml/2006/main">
  <p:tag name="KSO_WM_UNIT_ISCONTENTSTITLE" val="0"/>
  <p:tag name="KSO_WM_UNIT_ISNUMDGMTITLE" val="0"/>
  <p:tag name="KSO_WM_UNIT_PRESET_TEXT" val="单击此处添加大标题"/>
  <p:tag name="KSO_WM_UNIT_NOCLEAR" val="0"/>
  <p:tag name="KSO_WM_UNIT_VALUE" val="27"/>
  <p:tag name="KSO_WM_UNIT_HIGHLIGHT" val="0"/>
  <p:tag name="KSO_WM_UNIT_COMPATIBLE" val="0"/>
  <p:tag name="KSO_WM_UNIT_DIAGRAM_ISNUMVISUAL" val="0"/>
  <p:tag name="KSO_WM_UNIT_DIAGRAM_ISREFERUNIT" val="0"/>
  <p:tag name="KSO_WM_UNIT_TYPE" val="a"/>
  <p:tag name="KSO_WM_UNIT_INDEX" val="1"/>
  <p:tag name="KSO_WM_UNIT_ID" val="custom20209138_8*a*1"/>
  <p:tag name="KSO_WM_TEMPLATE_CATEGORY" val="custom"/>
  <p:tag name="KSO_WM_TEMPLATE_INDEX" val="20209138"/>
  <p:tag name="KSO_WM_UNIT_LAYERLEVEL" val="1"/>
  <p:tag name="KSO_WM_TAG_VERSION" val="1.0"/>
  <p:tag name="KSO_WM_BEAUTIFY_FLAG" val="#wm#"/>
  <p:tag name="KSO_WM_UNIT_TEXT_FILL_FORE_SCHEMECOLOR_INDEX_BRIGHTNESS" val="0.15"/>
  <p:tag name="KSO_WM_UNIT_TEXT_FILL_FORE_SCHEMECOLOR_INDEX" val="13"/>
  <p:tag name="KSO_WM_UNIT_TEXT_FILL_TYPE" val="1"/>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 name="KSO_WM_UNIT_TEXT_FILL_FORE_SCHEMECOLOR_INDEX_BRIGHTNESS" val="0"/>
  <p:tag name="KSO_WM_UNIT_TEXT_FILL_FORE_SCHEMECOLOR_INDEX" val="13"/>
  <p:tag name="KSO_WM_UNIT_TEXT_FILL_TYPE" val="1"/>
</p:tagLst>
</file>

<file path=ppt/tags/tag270.xml><?xml version="1.0" encoding="utf-8"?>
<p:tagLst xmlns:p="http://schemas.openxmlformats.org/presentationml/2006/main">
  <p:tag name="KSO_WM_BEAUTIFY_FLAG" val="#wm#"/>
  <p:tag name="KSO_WM_TEMPLATE_CATEGORY" val="custom"/>
  <p:tag name="KSO_WM_TEMPLATE_INDEX" val="20209138"/>
  <p:tag name="KSO_WM_SLIDE_ID" val="custom20209138_8"/>
  <p:tag name="KSO_WM_TEMPLATE_SUBCATEGORY" val="0"/>
  <p:tag name="KSO_WM_TEMPLATE_MASTER_TYPE" val="0"/>
  <p:tag name="KSO_WM_TEMPLATE_COLOR_TYPE" val="1"/>
  <p:tag name="KSO_WM_SLIDE_TYPE" val="text"/>
  <p:tag name="KSO_WM_SLIDE_SUBTYPE" val="pureTxt"/>
  <p:tag name="KSO_WM_SLIDE_ITEM_CNT" val="0"/>
  <p:tag name="KSO_WM_SLIDE_INDEX" val="8"/>
  <p:tag name="KSO_WM_SLIDE_SIZE" val="883*444"/>
  <p:tag name="KSO_WM_SLIDE_POSITION" val="47*47"/>
  <p:tag name="KSO_WM_TAG_VERSION" val="1.0"/>
  <p:tag name="KSO_WM_SLIDE_LAYOUT" val="a_f"/>
  <p:tag name="KSO_WM_SLIDE_LAYOUT_CNT" val="1_1"/>
  <p:tag name="KSO_WM_SPECIAL_SOURCE" val="bdnull"/>
</p:tagLst>
</file>

<file path=ppt/tags/tag271.xml><?xml version="1.0" encoding="utf-8"?>
<p:tagLst xmlns:p="http://schemas.openxmlformats.org/presentationml/2006/main">
  <p:tag name="KSO_WM_UNIT_ISCONTENTSTITLE" val="0"/>
  <p:tag name="KSO_WM_UNIT_ISNUMDGMTITLE" val="0"/>
  <p:tag name="KSO_WM_UNIT_PRESET_TEXT" val="单击此处添加大标题"/>
  <p:tag name="KSO_WM_UNIT_NOCLEAR" val="0"/>
  <p:tag name="KSO_WM_UNIT_VALUE" val="27"/>
  <p:tag name="KSO_WM_UNIT_HIGHLIGHT" val="0"/>
  <p:tag name="KSO_WM_UNIT_COMPATIBLE" val="0"/>
  <p:tag name="KSO_WM_UNIT_DIAGRAM_ISNUMVISUAL" val="0"/>
  <p:tag name="KSO_WM_UNIT_DIAGRAM_ISREFERUNIT" val="0"/>
  <p:tag name="KSO_WM_UNIT_TYPE" val="a"/>
  <p:tag name="KSO_WM_UNIT_INDEX" val="1"/>
  <p:tag name="KSO_WM_UNIT_ID" val="custom20209138_8*a*1"/>
  <p:tag name="KSO_WM_TEMPLATE_CATEGORY" val="custom"/>
  <p:tag name="KSO_WM_TEMPLATE_INDEX" val="20209138"/>
  <p:tag name="KSO_WM_UNIT_LAYERLEVEL" val="1"/>
  <p:tag name="KSO_WM_TAG_VERSION" val="1.0"/>
  <p:tag name="KSO_WM_BEAUTIFY_FLAG" val="#wm#"/>
  <p:tag name="KSO_WM_UNIT_TEXT_FILL_FORE_SCHEMECOLOR_INDEX_BRIGHTNESS" val="0.15"/>
  <p:tag name="KSO_WM_UNIT_TEXT_FILL_FORE_SCHEMECOLOR_INDEX" val="13"/>
  <p:tag name="KSO_WM_UNIT_TEXT_FILL_TYPE" val="1"/>
</p:tagLst>
</file>

<file path=ppt/tags/tag272.xml><?xml version="1.0" encoding="utf-8"?>
<p:tagLst xmlns:p="http://schemas.openxmlformats.org/presentationml/2006/main">
  <p:tag name="KSO_WM_BEAUTIFY_FLAG" val="#wm#"/>
  <p:tag name="KSO_WM_TEMPLATE_CATEGORY" val="custom"/>
  <p:tag name="KSO_WM_TEMPLATE_INDEX" val="20209138"/>
  <p:tag name="KSO_WM_SLIDE_ID" val="custom20209138_8"/>
  <p:tag name="KSO_WM_TEMPLATE_SUBCATEGORY" val="0"/>
  <p:tag name="KSO_WM_TEMPLATE_MASTER_TYPE" val="0"/>
  <p:tag name="KSO_WM_TEMPLATE_COLOR_TYPE" val="1"/>
  <p:tag name="KSO_WM_SLIDE_TYPE" val="text"/>
  <p:tag name="KSO_WM_SLIDE_SUBTYPE" val="pureTxt"/>
  <p:tag name="KSO_WM_SLIDE_ITEM_CNT" val="0"/>
  <p:tag name="KSO_WM_SLIDE_INDEX" val="8"/>
  <p:tag name="KSO_WM_SLIDE_SIZE" val="883*444"/>
  <p:tag name="KSO_WM_SLIDE_POSITION" val="47*47"/>
  <p:tag name="KSO_WM_TAG_VERSION" val="1.0"/>
  <p:tag name="KSO_WM_SLIDE_LAYOUT" val="a_f"/>
  <p:tag name="KSO_WM_SLIDE_LAYOUT_CNT" val="1_1"/>
  <p:tag name="KSO_WM_SPECIAL_SOURCE" val="bdnull"/>
</p:tagLst>
</file>

<file path=ppt/tags/tag273.xml><?xml version="1.0" encoding="utf-8"?>
<p:tagLst xmlns:p="http://schemas.openxmlformats.org/presentationml/2006/main">
  <p:tag name="KSO_WM_UNIT_ISCONTENTSTITLE" val="0"/>
  <p:tag name="KSO_WM_UNIT_ISNUMDGMTITLE" val="0"/>
  <p:tag name="KSO_WM_UNIT_PRESET_TEXT" val="单击此处添加大标题"/>
  <p:tag name="KSO_WM_UNIT_NOCLEAR" val="0"/>
  <p:tag name="KSO_WM_UNIT_VALUE" val="27"/>
  <p:tag name="KSO_WM_UNIT_HIGHLIGHT" val="0"/>
  <p:tag name="KSO_WM_UNIT_COMPATIBLE" val="0"/>
  <p:tag name="KSO_WM_UNIT_DIAGRAM_ISNUMVISUAL" val="0"/>
  <p:tag name="KSO_WM_UNIT_DIAGRAM_ISREFERUNIT" val="0"/>
  <p:tag name="KSO_WM_UNIT_TYPE" val="a"/>
  <p:tag name="KSO_WM_UNIT_INDEX" val="1"/>
  <p:tag name="KSO_WM_UNIT_ID" val="custom20209138_8*a*1"/>
  <p:tag name="KSO_WM_TEMPLATE_CATEGORY" val="custom"/>
  <p:tag name="KSO_WM_TEMPLATE_INDEX" val="20209138"/>
  <p:tag name="KSO_WM_UNIT_LAYERLEVEL" val="1"/>
  <p:tag name="KSO_WM_TAG_VERSION" val="1.0"/>
  <p:tag name="KSO_WM_BEAUTIFY_FLAG" val="#wm#"/>
  <p:tag name="KSO_WM_UNIT_TEXT_FILL_FORE_SCHEMECOLOR_INDEX_BRIGHTNESS" val="0.15"/>
  <p:tag name="KSO_WM_UNIT_TEXT_FILL_FORE_SCHEMECOLOR_INDEX" val="13"/>
  <p:tag name="KSO_WM_UNIT_TEXT_FILL_TYPE" val="1"/>
</p:tagLst>
</file>

<file path=ppt/tags/tag274.xml><?xml version="1.0" encoding="utf-8"?>
<p:tagLst xmlns:p="http://schemas.openxmlformats.org/presentationml/2006/main">
  <p:tag name="KSO_WM_BEAUTIFY_FLAG" val="#wm#"/>
  <p:tag name="KSO_WM_TEMPLATE_CATEGORY" val="custom"/>
  <p:tag name="KSO_WM_TEMPLATE_INDEX" val="20209138"/>
  <p:tag name="KSO_WM_SLIDE_ID" val="custom20209138_8"/>
  <p:tag name="KSO_WM_TEMPLATE_SUBCATEGORY" val="0"/>
  <p:tag name="KSO_WM_TEMPLATE_MASTER_TYPE" val="0"/>
  <p:tag name="KSO_WM_TEMPLATE_COLOR_TYPE" val="1"/>
  <p:tag name="KSO_WM_SLIDE_TYPE" val="text"/>
  <p:tag name="KSO_WM_SLIDE_SUBTYPE" val="pureTxt"/>
  <p:tag name="KSO_WM_SLIDE_ITEM_CNT" val="0"/>
  <p:tag name="KSO_WM_SLIDE_INDEX" val="8"/>
  <p:tag name="KSO_WM_SLIDE_SIZE" val="883*444"/>
  <p:tag name="KSO_WM_SLIDE_POSITION" val="47*47"/>
  <p:tag name="KSO_WM_TAG_VERSION" val="1.0"/>
  <p:tag name="KSO_WM_SLIDE_LAYOUT" val="a_f"/>
  <p:tag name="KSO_WM_SLIDE_LAYOUT_CNT" val="1_1"/>
  <p:tag name="KSO_WM_SPECIAL_SOURCE" val="bdnull"/>
</p:tagLst>
</file>

<file path=ppt/tags/tag275.xml><?xml version="1.0" encoding="utf-8"?>
<p:tagLst xmlns:p="http://schemas.openxmlformats.org/presentationml/2006/main">
  <p:tag name="KSO_WM_UNIT_ISCONTENTSTITLE" val="0"/>
  <p:tag name="KSO_WM_UNIT_ISNUMDGMTITLE" val="0"/>
  <p:tag name="KSO_WM_UNIT_PRESET_TEXT" val="单击此处添加大标题"/>
  <p:tag name="KSO_WM_UNIT_NOCLEAR" val="0"/>
  <p:tag name="KSO_WM_UNIT_VALUE" val="27"/>
  <p:tag name="KSO_WM_UNIT_HIGHLIGHT" val="0"/>
  <p:tag name="KSO_WM_UNIT_COMPATIBLE" val="0"/>
  <p:tag name="KSO_WM_UNIT_DIAGRAM_ISNUMVISUAL" val="0"/>
  <p:tag name="KSO_WM_UNIT_DIAGRAM_ISREFERUNIT" val="0"/>
  <p:tag name="KSO_WM_UNIT_TYPE" val="a"/>
  <p:tag name="KSO_WM_UNIT_INDEX" val="1"/>
  <p:tag name="KSO_WM_UNIT_ID" val="custom20209138_8*a*1"/>
  <p:tag name="KSO_WM_TEMPLATE_CATEGORY" val="custom"/>
  <p:tag name="KSO_WM_TEMPLATE_INDEX" val="20209138"/>
  <p:tag name="KSO_WM_UNIT_LAYERLEVEL" val="1"/>
  <p:tag name="KSO_WM_TAG_VERSION" val="1.0"/>
  <p:tag name="KSO_WM_BEAUTIFY_FLAG" val="#wm#"/>
  <p:tag name="KSO_WM_UNIT_TEXT_FILL_FORE_SCHEMECOLOR_INDEX_BRIGHTNESS" val="0.15"/>
  <p:tag name="KSO_WM_UNIT_TEXT_FILL_FORE_SCHEMECOLOR_INDEX" val="13"/>
  <p:tag name="KSO_WM_UNIT_TEXT_FILL_TYPE" val="1"/>
</p:tagLst>
</file>

<file path=ppt/tags/tag276.xml><?xml version="1.0" encoding="utf-8"?>
<p:tagLst xmlns:p="http://schemas.openxmlformats.org/presentationml/2006/main">
  <p:tag name="KSO_WM_BEAUTIFY_FLAG" val="#wm#"/>
  <p:tag name="KSO_WM_TEMPLATE_CATEGORY" val="custom"/>
  <p:tag name="KSO_WM_TEMPLATE_INDEX" val="20209138"/>
  <p:tag name="KSO_WM_SLIDE_ID" val="custom20209138_8"/>
  <p:tag name="KSO_WM_TEMPLATE_SUBCATEGORY" val="0"/>
  <p:tag name="KSO_WM_TEMPLATE_MASTER_TYPE" val="0"/>
  <p:tag name="KSO_WM_TEMPLATE_COLOR_TYPE" val="1"/>
  <p:tag name="KSO_WM_SLIDE_TYPE" val="text"/>
  <p:tag name="KSO_WM_SLIDE_SUBTYPE" val="pureTxt"/>
  <p:tag name="KSO_WM_SLIDE_ITEM_CNT" val="0"/>
  <p:tag name="KSO_WM_SLIDE_INDEX" val="8"/>
  <p:tag name="KSO_WM_SLIDE_SIZE" val="883*444"/>
  <p:tag name="KSO_WM_SLIDE_POSITION" val="47*47"/>
  <p:tag name="KSO_WM_TAG_VERSION" val="1.0"/>
  <p:tag name="KSO_WM_SLIDE_LAYOUT" val="a_f"/>
  <p:tag name="KSO_WM_SLIDE_LAYOUT_CNT" val="1_1"/>
  <p:tag name="KSO_WM_SPECIAL_SOURCE" val="bdnull"/>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 name="KSO_WM_UNIT_TEXT_FILL_FORE_SCHEMECOLOR_INDEX_BRIGHTNESS" val="0"/>
  <p:tag name="KSO_WM_UNIT_TEXT_FILL_FORE_SCHEMECOLOR_INDEX" val="13"/>
  <p:tag name="KSO_WM_UNIT_TEXT_FILL_TYPE" val="1"/>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 name="KSO_WM_UNIT_TEXT_FILL_FORE_SCHEMECOLOR_INDEX_BRIGHTNESS" val="0"/>
  <p:tag name="KSO_WM_UNIT_TEXT_FILL_FORE_SCHEMECOLOR_INDEX" val="13"/>
  <p:tag name="KSO_WM_UNIT_TEXT_FILL_TYPE" val="1"/>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TEXT_FILL_FORE_SCHEMECOLOR_INDEX_BRIGHTNESS" val="0"/>
  <p:tag name="KSO_WM_UNIT_TEXT_FILL_FORE_SCHEMECOLOR_INDEX" val="13"/>
  <p:tag name="KSO_WM_UNIT_TEXT_FILL_TYPE" val="1"/>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 name="KSO_WM_UNIT_TEXT_FILL_FORE_SCHEMECOLOR_INDEX_BRIGHTNESS" val="0"/>
  <p:tag name="KSO_WM_UNIT_TEXT_FILL_FORE_SCHEMECOLOR_INDEX" val="13"/>
  <p:tag name="KSO_WM_UNIT_TEXT_FILL_TYPE" val="1"/>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 name="KSO_WM_UNIT_TEXT_FILL_FORE_SCHEMECOLOR_INDEX_BRIGHTNESS" val="0"/>
  <p:tag name="KSO_WM_UNIT_TEXT_FILL_FORE_SCHEMECOLOR_INDEX" val="13"/>
  <p:tag name="KSO_WM_UNIT_TEXT_FILL_TYPE" val="1"/>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 name="KSO_WM_UNIT_TEXT_FILL_FORE_SCHEMECOLOR_INDEX_BRIGHTNESS" val="0"/>
  <p:tag name="KSO_WM_UNIT_TEXT_FILL_FORE_SCHEMECOLOR_INDEX" val="13"/>
  <p:tag name="KSO_WM_UNIT_TEXT_FILL_TYPE" val="1"/>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 name="KSO_WM_UNIT_TEXT_FILL_FORE_SCHEMECOLOR_INDEX_BRIGHTNESS" val="0"/>
  <p:tag name="KSO_WM_UNIT_TEXT_FILL_FORE_SCHEMECOLOR_INDEX" val="13"/>
  <p:tag name="KSO_WM_UNIT_TEXT_FILL_TYPE" val="1"/>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 name="KSO_WM_UNIT_TEXT_FILL_FORE_SCHEMECOLOR_INDEX_BRIGHTNESS" val="0"/>
  <p:tag name="KSO_WM_UNIT_TEXT_FILL_FORE_SCHEMECOLOR_INDEX" val="13"/>
  <p:tag name="KSO_WM_UNIT_TEXT_FILL_TYPE" val="1"/>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 name="KSO_WM_UNIT_TEXT_FILL_FORE_SCHEMECOLOR_INDEX_BRIGHTNESS" val="0"/>
  <p:tag name="KSO_WM_UNIT_TEXT_FILL_FORE_SCHEMECOLOR_INDEX" val="13"/>
  <p:tag name="KSO_WM_UNIT_TEXT_FILL_TYPE" val="1"/>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 name="KSO_WM_UNIT_TEXT_FILL_FORE_SCHEMECOLOR_INDEX_BRIGHTNESS" val="0"/>
  <p:tag name="KSO_WM_UNIT_TEXT_FILL_FORE_SCHEMECOLOR_INDEX" val="13"/>
  <p:tag name="KSO_WM_UNIT_TEXT_FILL_TYPE" val="1"/>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 name="KSO_WM_UNIT_TEXT_FILL_FORE_SCHEMECOLOR_INDEX_BRIGHTNESS" val="0"/>
  <p:tag name="KSO_WM_UNIT_TEXT_FILL_FORE_SCHEMECOLOR_INDEX" val="13"/>
  <p:tag name="KSO_WM_UNIT_TEXT_FILL_TYPE" val="1"/>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 name="KSO_WM_UNIT_TEXT_FILL_FORE_SCHEMECOLOR_INDEX_BRIGHTNESS" val="0"/>
  <p:tag name="KSO_WM_UNIT_TEXT_FILL_FORE_SCHEMECOLOR_INDEX" val="13"/>
  <p:tag name="KSO_WM_UNIT_TEXT_FILL_TYPE" val="1"/>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 name="KSO_WM_UNIT_TEXT_FILL_FORE_SCHEMECOLOR_INDEX_BRIGHTNESS" val="0"/>
  <p:tag name="KSO_WM_UNIT_TEXT_FILL_FORE_SCHEMECOLOR_INDEX" val="13"/>
  <p:tag name="KSO_WM_UNIT_TEXT_FILL_TYPE" val="1"/>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TEXT_FILL_FORE_SCHEMECOLOR_INDEX_BRIGHTNESS" val="0"/>
  <p:tag name="KSO_WM_UNIT_TEXT_FILL_FORE_SCHEMECOLOR_INDEX" val="13"/>
  <p:tag name="KSO_WM_UNIT_TEXT_FILL_TYPE" val="1"/>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 name="KSO_WM_UNIT_TEXT_FILL_FORE_SCHEMECOLOR_INDEX_BRIGHTNESS" val="0"/>
  <p:tag name="KSO_WM_UNIT_TEXT_FILL_FORE_SCHEMECOLOR_INDEX" val="13"/>
  <p:tag name="KSO_WM_UNIT_TEXT_FILL_TYPE" val="1"/>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 name="KSO_WM_UNIT_TEXT_FILL_FORE_SCHEMECOLOR_INDEX_BRIGHTNESS" val="0"/>
  <p:tag name="KSO_WM_UNIT_TEXT_FILL_FORE_SCHEMECOLOR_INDEX" val="13"/>
  <p:tag name="KSO_WM_UNIT_TEXT_FILL_TYPE" val="1"/>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 name="KSO_WM_UNIT_TEXT_FILL_FORE_SCHEMECOLOR_INDEX_BRIGHTNESS" val="0"/>
  <p:tag name="KSO_WM_UNIT_TEXT_FILL_FORE_SCHEMECOLOR_INDEX" val="13"/>
  <p:tag name="KSO_WM_UNIT_TEXT_FILL_TYPE" val="1"/>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 name="KSO_WM_UNIT_TEXT_FILL_FORE_SCHEMECOLOR_INDEX_BRIGHTNESS" val="0"/>
  <p:tag name="KSO_WM_UNIT_TEXT_FILL_FORE_SCHEMECOLOR_INDEX" val="13"/>
  <p:tag name="KSO_WM_UNIT_TEXT_FILL_TYPE" val="1"/>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 name="KSO_WM_UNIT_TEXT_FILL_FORE_SCHEMECOLOR_INDEX_BRIGHTNESS" val="0"/>
  <p:tag name="KSO_WM_UNIT_TEXT_FILL_FORE_SCHEMECOLOR_INDEX" val="13"/>
  <p:tag name="KSO_WM_UNIT_TEXT_FILL_TYPE" val="1"/>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 name="KSO_WM_UNIT_TEXT_FILL_FORE_SCHEMECOLOR_INDEX_BRIGHTNESS" val="0"/>
  <p:tag name="KSO_WM_UNIT_TEXT_FILL_FORE_SCHEMECOLOR_INDEX" val="13"/>
  <p:tag name="KSO_WM_UNIT_TEXT_FILL_TYPE" val="1"/>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 name="KSO_WM_UNIT_TEXT_FILL_FORE_SCHEMECOLOR_INDEX_BRIGHTNESS" val="0"/>
  <p:tag name="KSO_WM_UNIT_TEXT_FILL_FORE_SCHEMECOLOR_INDEX" val="13"/>
  <p:tag name="KSO_WM_UNIT_TEXT_FILL_TYPE" val="1"/>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 name="KSO_WM_UNIT_TEXT_FILL_FORE_SCHEMECOLOR_INDEX_BRIGHTNESS" val="0"/>
  <p:tag name="KSO_WM_UNIT_TEXT_FILL_FORE_SCHEMECOLOR_INDEX" val="13"/>
  <p:tag name="KSO_WM_UNIT_TEXT_FILL_TYPE" val="1"/>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 name="KSO_WM_UNIT_TEXT_FILL_FORE_SCHEMECOLOR_INDEX_BRIGHTNESS" val="0"/>
  <p:tag name="KSO_WM_UNIT_TEXT_FILL_FORE_SCHEMECOLOR_INDEX" val="13"/>
  <p:tag name="KSO_WM_UNIT_TEXT_FILL_TYPE" val="1"/>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 name="KSO_WM_UNIT_TEXT_FILL_FORE_SCHEMECOLOR_INDEX_BRIGHTNESS" val="0"/>
  <p:tag name="KSO_WM_UNIT_TEXT_FILL_FORE_SCHEMECOLOR_INDEX" val="13"/>
  <p:tag name="KSO_WM_UNIT_TEXT_FILL_TYPE" val="1"/>
</p:tagLst>
</file>

<file path=ppt/tags/tag5.xml><?xml version="1.0" encoding="utf-8"?>
<p:tagLst xmlns:p="http://schemas.openxmlformats.org/presentationml/2006/main">
  <p:tag name="KSO_WM_UNIT_DEFAULT_FONT" val="16;10;2"/>
  <p:tag name="KSO_WM_UNIT_BLOCK" val="0"/>
  <p:tag name="KSO_WM_UNIT_ISCONTENTSTITLE" val="0"/>
  <p:tag name="KSO_WM_UNIT_ISNUMDGMTITLE" val="0"/>
  <p:tag name="KSO_WM_UNIT_PRESET_TEXT" val="单击此处输入你的副标题，文字是您思想的提炼，为了最终演示发布的良好效果，请尽量言简意赅的阐述观点。"/>
  <p:tag name="KSO_WM_UNIT_NOCLEAR" val="0"/>
  <p:tag name="KSO_WM_UNIT_VALUE" val="25"/>
  <p:tag name="KSO_WM_UNIT_HIGHLIGHT" val="0"/>
  <p:tag name="KSO_WM_UNIT_COMPATIBLE" val="0"/>
  <p:tag name="KSO_WM_UNIT_DIAGRAM_ISNUMVISUAL" val="0"/>
  <p:tag name="KSO_WM_UNIT_DIAGRAM_ISREFERUNIT" val="0"/>
  <p:tag name="KSO_WM_UNIT_TYPE" val="b"/>
  <p:tag name="KSO_WM_UNIT_INDEX" val="1"/>
  <p:tag name="KSO_WM_UNIT_ID" val="chip20206485_1*b*1"/>
  <p:tag name="KSO_WM_TEMPLATE_CATEGORY" val="chip"/>
  <p:tag name="KSO_WM_TEMPLATE_INDEX" val="20206485"/>
  <p:tag name="KSO_WM_UNIT_LAYERLEVEL" val="1"/>
  <p:tag name="KSO_WM_TAG_VERSION" val="1.0"/>
  <p:tag name="KSO_WM_BEAUTIFY_FLAG" val="#wm#"/>
  <p:tag name="KSO_WM_CHIP_GROUPID" val="5ebd0de20ac41c4a0a525463"/>
  <p:tag name="KSO_WM_CHIP_XID" val="5ebd0de20ac41c4a0a525464"/>
  <p:tag name="KSO_WM_UNIT_DEC_AREA_ID" val="5aa88cad5a8b4d0d977d08993ec3e577"/>
  <p:tag name="KSO_WM_ASSEMBLE_CHIP_INDEX" val="1fba8fd01b454dfa853974f1c380c0b1"/>
  <p:tag name="KSO_WM_UNIT_TEXT_FILL_FORE_SCHEMECOLOR_INDEX_BRIGHTNESS" val="0.35"/>
  <p:tag name="KSO_WM_UNIT_TEXT_FILL_FORE_SCHEMECOLOR_INDEX" val="13"/>
  <p:tag name="KSO_WM_UNIT_TEXT_FILL_TYPE" val="1"/>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 name="KSO_WM_UNIT_TEXT_FILL_FORE_SCHEMECOLOR_INDEX_BRIGHTNESS" val="0"/>
  <p:tag name="KSO_WM_UNIT_TEXT_FILL_FORE_SCHEMECOLOR_INDEX" val="13"/>
  <p:tag name="KSO_WM_UNIT_TEXT_FILL_TYPE" val="1"/>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 name="KSO_WM_UNIT_TEXT_FILL_FORE_SCHEMECOLOR_INDEX_BRIGHTNESS" val="0"/>
  <p:tag name="KSO_WM_UNIT_TEXT_FILL_FORE_SCHEMECOLOR_INDEX" val="13"/>
  <p:tag name="KSO_WM_UNIT_TEXT_FILL_TYPE" val="1"/>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 name="KSO_WM_UNIT_TEXT_FILL_FORE_SCHEMECOLOR_INDEX_BRIGHTNESS" val="0"/>
  <p:tag name="KSO_WM_UNIT_TEXT_FILL_FORE_SCHEMECOLOR_INDEX" val="13"/>
  <p:tag name="KSO_WM_UNIT_TEXT_FILL_TYPE" val="1"/>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TEXT_FILL_FORE_SCHEMECOLOR_INDEX_BRIGHTNESS" val="0"/>
  <p:tag name="KSO_WM_UNIT_TEXT_FILL_FORE_SCHEMECOLOR_INDEX" val="13"/>
  <p:tag name="KSO_WM_UNIT_TEXT_FILL_TYPE" val="1"/>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TEXT_FILL_FORE_SCHEMECOLOR_INDEX_BRIGHTNESS" val="0"/>
  <p:tag name="KSO_WM_UNIT_TEXT_FILL_FORE_SCHEMECOLOR_INDEX" val="13"/>
  <p:tag name="KSO_WM_UNIT_TEXT_FILL_TYPE" val="1"/>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TEXT_FILL_FORE_SCHEMECOLOR_INDEX_BRIGHTNESS" val="0"/>
  <p:tag name="KSO_WM_UNIT_TEXT_FILL_FORE_SCHEMECOLOR_INDEX" val="13"/>
  <p:tag name="KSO_WM_UNIT_TEXT_FILL_TYPE" val="1"/>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TEXT_FILL_FORE_SCHEMECOLOR_INDEX_BRIGHTNESS" val="0"/>
  <p:tag name="KSO_WM_UNIT_TEXT_FILL_FORE_SCHEMECOLOR_INDEX" val="13"/>
  <p:tag name="KSO_WM_UNIT_TEXT_FILL_TYPE" val="1"/>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TEXT_FILL_FORE_SCHEMECOLOR_INDEX_BRIGHTNESS" val="0"/>
  <p:tag name="KSO_WM_UNIT_TEXT_FILL_FORE_SCHEMECOLOR_INDEX" val="13"/>
  <p:tag name="KSO_WM_UNIT_TEXT_FILL_TYPE" val="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TEXT_FILL_FORE_SCHEMECOLOR_INDEX_BRIGHTNESS" val="0"/>
  <p:tag name="KSO_WM_UNIT_TEXT_FILL_FORE_SCHEMECOLOR_INDEX" val="13"/>
  <p:tag name="KSO_WM_UNIT_TEXT_FILL_TYPE" val="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TEXT_FILL_FORE_SCHEMECOLOR_INDEX_BRIGHTNESS" val="0"/>
  <p:tag name="KSO_WM_UNIT_TEXT_FILL_FORE_SCHEMECOLOR_INDEX" val="13"/>
  <p:tag name="KSO_WM_UNIT_TEXT_FILL_TYPE" val="1"/>
</p:tagLst>
</file>

<file path=ppt/tags/tag6.xml><?xml version="1.0" encoding="utf-8"?>
<p:tagLst xmlns:p="http://schemas.openxmlformats.org/presentationml/2006/main">
  <p:tag name="KSO_WM_UNIT_DEFAULT_FONT" val="54;56;4"/>
  <p:tag name="KSO_WM_UNIT_BLOCK" val="0"/>
  <p:tag name="KSO_WM_UNIT_ISCONTENTSTITLE" val="0"/>
  <p:tag name="KSO_WM_UNIT_ISNUMDGMTITLE" val="0"/>
  <p:tag name="KSO_WM_UNIT_PRESET_TEXT" val="单击编辑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hip20206485_1*a*1"/>
  <p:tag name="KSO_WM_TEMPLATE_CATEGORY" val="chip"/>
  <p:tag name="KSO_WM_TEMPLATE_INDEX" val="20206485"/>
  <p:tag name="KSO_WM_UNIT_LAYERLEVEL" val="1"/>
  <p:tag name="KSO_WM_TAG_VERSION" val="1.0"/>
  <p:tag name="KSO_WM_BEAUTIFY_FLAG" val="#wm#"/>
  <p:tag name="KSO_WM_CHIP_GROUPID" val="5ebd0de20ac41c4a0a525463"/>
  <p:tag name="KSO_WM_CHIP_XID" val="5ebd0de20ac41c4a0a525464"/>
  <p:tag name="KSO_WM_UNIT_DEC_AREA_ID" val="5aa88cad5a8b4d0d977d08993ec3e577"/>
  <p:tag name="KSO_WM_ASSEMBLE_CHIP_INDEX" val="1fba8fd01b454dfa853974f1c380c0b1"/>
  <p:tag name="KSO_WM_UNIT_TEXT_FILL_FORE_SCHEMECOLOR_INDEX_BRIGHTNESS" val="0.15"/>
  <p:tag name="KSO_WM_UNIT_TEXT_FILL_FORE_SCHEMECOLOR_INDEX" val="13"/>
  <p:tag name="KSO_WM_UNIT_TEXT_FILL_TYPE" val="1"/>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TEXT_FILL_FORE_SCHEMECOLOR_INDEX_BRIGHTNESS" val="0"/>
  <p:tag name="KSO_WM_UNIT_TEXT_FILL_FORE_SCHEMECOLOR_INDEX" val="13"/>
  <p:tag name="KSO_WM_UNIT_TEXT_FILL_TYPE" val="1"/>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 name="KSO_WM_UNIT_TEXT_FILL_FORE_SCHEMECOLOR_INDEX_BRIGHTNESS" val="0"/>
  <p:tag name="KSO_WM_UNIT_TEXT_FILL_FORE_SCHEMECOLOR_INDEX" val="13"/>
  <p:tag name="KSO_WM_UNIT_TEXT_FILL_TYPE" val="1"/>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 name="KSO_WM_UNIT_TEXT_FILL_FORE_SCHEMECOLOR_INDEX_BRIGHTNESS" val="0"/>
  <p:tag name="KSO_WM_UNIT_TEXT_FILL_FORE_SCHEMECOLOR_INDEX" val="13"/>
  <p:tag name="KSO_WM_UNIT_TEXT_FILL_TYPE" val="1"/>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 name="KSO_WM_UNIT_TEXT_FILL_FORE_SCHEMECOLOR_INDEX_BRIGHTNESS" val="0"/>
  <p:tag name="KSO_WM_UNIT_TEXT_FILL_FORE_SCHEMECOLOR_INDEX" val="13"/>
  <p:tag name="KSO_WM_UNIT_TEXT_FILL_TYPE" val="1"/>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 name="KSO_WM_UNIT_TEXT_FILL_FORE_SCHEMECOLOR_INDEX_BRIGHTNESS" val="0"/>
  <p:tag name="KSO_WM_UNIT_TEXT_FILL_FORE_SCHEMECOLOR_INDEX" val="13"/>
  <p:tag name="KSO_WM_UNIT_TEXT_FILL_TYPE" val="1"/>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 name="KSO_WM_UNIT_TEXT_FILL_FORE_SCHEMECOLOR_INDEX_BRIGHTNESS" val="0"/>
  <p:tag name="KSO_WM_UNIT_TEXT_FILL_FORE_SCHEMECOLOR_INDEX" val="13"/>
  <p:tag name="KSO_WM_UNIT_TEXT_FILL_TYPE" val="1"/>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 name="KSO_WM_UNIT_TEXT_FILL_FORE_SCHEMECOLOR_INDEX_BRIGHTNESS" val="0"/>
  <p:tag name="KSO_WM_UNIT_TEXT_FILL_FORE_SCHEMECOLOR_INDEX" val="13"/>
  <p:tag name="KSO_WM_UNIT_TEXT_FILL_TYPE" val="1"/>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 name="KSO_WM_UNIT_TEXT_FILL_FORE_SCHEMECOLOR_INDEX_BRIGHTNESS" val="0"/>
  <p:tag name="KSO_WM_UNIT_TEXT_FILL_FORE_SCHEMECOLOR_INDEX" val="13"/>
  <p:tag name="KSO_WM_UNIT_TEXT_FILL_TYPE" val="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TEXT_FILL_FORE_SCHEMECOLOR_INDEX_BRIGHTNESS" val="0"/>
  <p:tag name="KSO_WM_UNIT_TEXT_FILL_FORE_SCHEMECOLOR_INDEX" val="13"/>
  <p:tag name="KSO_WM_UNIT_TEXT_FILL_TYPE" val="1"/>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 name="KSO_WM_UNIT_TEXT_FILL_FORE_SCHEMECOLOR_INDEX_BRIGHTNESS" val="0"/>
  <p:tag name="KSO_WM_UNIT_TEXT_FILL_FORE_SCHEMECOLOR_INDEX" val="13"/>
  <p:tag name="KSO_WM_UNIT_TEXT_FILL_TYPE" val="1"/>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 name="KSO_WM_UNIT_TEXT_FILL_FORE_SCHEMECOLOR_INDEX_BRIGHTNESS" val="0"/>
  <p:tag name="KSO_WM_UNIT_TEXT_FILL_FORE_SCHEMECOLOR_INDEX" val="13"/>
  <p:tag name="KSO_WM_UNIT_TEXT_FILL_TYPE" val="1"/>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 name="KSO_WM_UNIT_TEXT_FILL_FORE_SCHEMECOLOR_INDEX_BRIGHTNESS" val="0"/>
  <p:tag name="KSO_WM_UNIT_TEXT_FILL_FORE_SCHEMECOLOR_INDEX" val="13"/>
  <p:tag name="KSO_WM_UNIT_TEXT_FILL_TYPE" val="1"/>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 name="KSO_WM_UNIT_TEXT_FILL_FORE_SCHEMECOLOR_INDEX_BRIGHTNESS" val="0"/>
  <p:tag name="KSO_WM_UNIT_TEXT_FILL_FORE_SCHEMECOLOR_INDEX" val="13"/>
  <p:tag name="KSO_WM_UNIT_TEXT_FILL_TYPE" val="1"/>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 name="KSO_WM_UNIT_TEXT_FILL_FORE_SCHEMECOLOR_INDEX_BRIGHTNESS" val="0"/>
  <p:tag name="KSO_WM_UNIT_TEXT_FILL_FORE_SCHEMECOLOR_INDEX" val="13"/>
  <p:tag name="KSO_WM_UNIT_TEXT_FILL_TYPE" val="1"/>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 name="KSO_WM_UNIT_TEXT_FILL_FORE_SCHEMECOLOR_INDEX_BRIGHTNESS" val="0"/>
  <p:tag name="KSO_WM_UNIT_TEXT_FILL_FORE_SCHEMECOLOR_INDEX" val="13"/>
  <p:tag name="KSO_WM_UNIT_TEXT_FILL_TYPE" val="1"/>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 name="KSO_WM_UNIT_TEXT_FILL_FORE_SCHEMECOLOR_INDEX_BRIGHTNESS" val="0"/>
  <p:tag name="KSO_WM_UNIT_TEXT_FILL_FORE_SCHEMECOLOR_INDEX" val="13"/>
  <p:tag name="KSO_WM_UNIT_TEXT_FILL_TYPE" val="1"/>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 name="KSO_WM_UNIT_TEXT_FILL_FORE_SCHEMECOLOR_INDEX_BRIGHTNESS" val="0"/>
  <p:tag name="KSO_WM_UNIT_TEXT_FILL_FORE_SCHEMECOLOR_INDEX" val="13"/>
  <p:tag name="KSO_WM_UNIT_TEXT_FILL_TYPE" val="1"/>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 name="KSO_WM_UNIT_TEXT_FILL_FORE_SCHEMECOLOR_INDEX_BRIGHTNESS" val="0"/>
  <p:tag name="KSO_WM_UNIT_TEXT_FILL_FORE_SCHEMECOLOR_INDEX" val="13"/>
  <p:tag name="KSO_WM_UNIT_TEXT_FILL_TYPE" val="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TEXT_FILL_FORE_SCHEMECOLOR_INDEX_BRIGHTNESS" val="0"/>
  <p:tag name="KSO_WM_UNIT_TEXT_FILL_FORE_SCHEMECOLOR_INDEX" val="13"/>
  <p:tag name="KSO_WM_UNIT_TEXT_FILL_TYPE" val="1"/>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 name="KSO_WM_UNIT_TEXT_FILL_FORE_SCHEMECOLOR_INDEX_BRIGHTNESS" val="0"/>
  <p:tag name="KSO_WM_UNIT_TEXT_FILL_FORE_SCHEMECOLOR_INDEX" val="13"/>
  <p:tag name="KSO_WM_UNIT_TEXT_FILL_TYPE" val="1"/>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 name="KSO_WM_UNIT_TEXT_FILL_FORE_SCHEMECOLOR_INDEX_BRIGHTNESS" val="0"/>
  <p:tag name="KSO_WM_UNIT_TEXT_FILL_FORE_SCHEMECOLOR_INDEX" val="13"/>
  <p:tag name="KSO_WM_UNIT_TEXT_FILL_TYPE" val="1"/>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 name="KSO_WM_UNIT_TEXT_FILL_FORE_SCHEMECOLOR_INDEX_BRIGHTNESS" val="0"/>
  <p:tag name="KSO_WM_UNIT_TEXT_FILL_FORE_SCHEMECOLOR_INDEX" val="13"/>
  <p:tag name="KSO_WM_UNIT_TEXT_FILL_TYPE" val="1"/>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 name="KSO_WM_UNIT_TEXT_FILL_FORE_SCHEMECOLOR_INDEX_BRIGHTNESS" val="0"/>
  <p:tag name="KSO_WM_UNIT_TEXT_FILL_FORE_SCHEMECOLOR_INDEX" val="13"/>
  <p:tag name="KSO_WM_UNIT_TEXT_FILL_TYPE" val="1"/>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 name="KSO_WM_UNIT_TEXT_FILL_FORE_SCHEMECOLOR_INDEX_BRIGHTNESS" val="0"/>
  <p:tag name="KSO_WM_UNIT_TEXT_FILL_FORE_SCHEMECOLOR_INDEX" val="13"/>
  <p:tag name="KSO_WM_UNIT_TEXT_FILL_TYPE" val="1"/>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 name="KSO_WM_UNIT_TEXT_FILL_FORE_SCHEMECOLOR_INDEX_BRIGHTNESS" val="0"/>
  <p:tag name="KSO_WM_UNIT_TEXT_FILL_FORE_SCHEMECOLOR_INDEX" val="13"/>
  <p:tag name="KSO_WM_UNIT_TEXT_FILL_TYPE" val="1"/>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 name="KSO_WM_UNIT_TEXT_FILL_FORE_SCHEMECOLOR_INDEX_BRIGHTNESS" val="0"/>
  <p:tag name="KSO_WM_UNIT_TEXT_FILL_FORE_SCHEMECOLOR_INDEX" val="13"/>
  <p:tag name="KSO_WM_UNIT_TEXT_FILL_TYPE" val="1"/>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 name="KSO_WM_UNIT_TEXT_FILL_FORE_SCHEMECOLOR_INDEX_BRIGHTNESS" val="0"/>
  <p:tag name="KSO_WM_UNIT_TEXT_FILL_FORE_SCHEMECOLOR_INDEX" val="13"/>
  <p:tag name="KSO_WM_UNIT_TEXT_FILL_TYPE" val="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TEXT_FILL_FORE_SCHEMECOLOR_INDEX_BRIGHTNESS" val="0"/>
  <p:tag name="KSO_WM_UNIT_TEXT_FILL_FORE_SCHEMECOLOR_INDEX" val="13"/>
  <p:tag name="KSO_WM_UNIT_TEXT_FILL_TYPE" val="1"/>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 name="KSO_WM_UNIT_TEXT_FILL_FORE_SCHEMECOLOR_INDEX_BRIGHTNESS" val="0"/>
  <p:tag name="KSO_WM_UNIT_TEXT_FILL_FORE_SCHEMECOLOR_INDEX" val="13"/>
  <p:tag name="KSO_WM_UNIT_TEXT_FILL_TYPE" val="1"/>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 name="KSO_WM_UNIT_TEXT_FILL_FORE_SCHEMECOLOR_INDEX_BRIGHTNESS" val="0"/>
  <p:tag name="KSO_WM_UNIT_TEXT_FILL_FORE_SCHEMECOLOR_INDEX" val="13"/>
  <p:tag name="KSO_WM_UNIT_TEXT_FILL_TYPE" val="1"/>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 name="KSO_WM_UNIT_TEXT_FILL_FORE_SCHEMECOLOR_INDEX_BRIGHTNESS" val="0"/>
  <p:tag name="KSO_WM_UNIT_TEXT_FILL_FORE_SCHEMECOLOR_INDEX" val="13"/>
  <p:tag name="KSO_WM_UNIT_TEXT_FILL_TYPE" val="1"/>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 name="KSO_WM_UNIT_TEXT_FILL_FORE_SCHEMECOLOR_INDEX_BRIGHTNESS" val="0"/>
  <p:tag name="KSO_WM_UNIT_TEXT_FILL_FORE_SCHEMECOLOR_INDEX" val="13"/>
  <p:tag name="KSO_WM_UNIT_TEXT_FILL_TYPE" val="1"/>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 name="KSO_WM_UNIT_TEXT_FILL_FORE_SCHEMECOLOR_INDEX_BRIGHTNESS" val="0"/>
  <p:tag name="KSO_WM_UNIT_TEXT_FILL_FORE_SCHEMECOLOR_INDEX" val="13"/>
  <p:tag name="KSO_WM_UNIT_TEXT_FILL_TYPE" val="1"/>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 name="KSO_WM_UNIT_TEXT_FILL_FORE_SCHEMECOLOR_INDEX_BRIGHTNESS" val="0"/>
  <p:tag name="KSO_WM_UNIT_TEXT_FILL_FORE_SCHEMECOLOR_INDEX" val="13"/>
  <p:tag name="KSO_WM_UNIT_TEXT_FILL_TYPE" val="1"/>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 name="KSO_WM_UNIT_TEXT_FILL_FORE_SCHEMECOLOR_INDEX_BRIGHTNESS" val="0"/>
  <p:tag name="KSO_WM_UNIT_TEXT_FILL_FORE_SCHEMECOLOR_INDEX" val="13"/>
  <p:tag name="KSO_WM_UNIT_TEXT_FILL_TYPE" val="1"/>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 name="KSO_WM_UNIT_TEXT_FILL_FORE_SCHEMECOLOR_INDEX_BRIGHTNESS" val="0"/>
  <p:tag name="KSO_WM_UNIT_TEXT_FILL_FORE_SCHEMECOLOR_INDEX" val="13"/>
  <p:tag name="KSO_WM_UNIT_TEXT_FILL_TYPE" val="1"/>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 name="KSO_WM_UNIT_TEXT_FILL_FORE_SCHEMECOLOR_INDEX_BRIGHTNESS" val="0"/>
  <p:tag name="KSO_WM_UNIT_TEXT_FILL_FORE_SCHEMECOLOR_INDEX" val="13"/>
  <p:tag name="KSO_WM_UNIT_TEXT_FILL_TYPE"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Adjacency">
      <a:dk1>
        <a:srgbClr val="000000"/>
      </a:dk1>
      <a:lt1>
        <a:srgbClr val="FFFFFF"/>
      </a:lt1>
      <a:dk2>
        <a:srgbClr val="DFEFFC"/>
      </a:dk2>
      <a:lt2>
        <a:srgbClr val="FBFDFE"/>
      </a:lt2>
      <a:accent1>
        <a:srgbClr val="4D779A"/>
      </a:accent1>
      <a:accent2>
        <a:srgbClr val="3B797C"/>
      </a:accent2>
      <a:accent3>
        <a:srgbClr val="477455"/>
      </a:accent3>
      <a:accent4>
        <a:srgbClr val="67673D"/>
      </a:accent4>
      <a:accent5>
        <a:srgbClr val="8A573B"/>
      </a:accent5>
      <a:accent6>
        <a:srgbClr val="994C50"/>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Adjacency">
      <a:dk1>
        <a:srgbClr val="000000"/>
      </a:dk1>
      <a:lt1>
        <a:srgbClr val="FFFFFF"/>
      </a:lt1>
      <a:dk2>
        <a:srgbClr val="DFEFFC"/>
      </a:dk2>
      <a:lt2>
        <a:srgbClr val="FBFDFE"/>
      </a:lt2>
      <a:accent1>
        <a:srgbClr val="4D779A"/>
      </a:accent1>
      <a:accent2>
        <a:srgbClr val="3B797C"/>
      </a:accent2>
      <a:accent3>
        <a:srgbClr val="477455"/>
      </a:accent3>
      <a:accent4>
        <a:srgbClr val="67673D"/>
      </a:accent4>
      <a:accent5>
        <a:srgbClr val="8A573B"/>
      </a:accent5>
      <a:accent6>
        <a:srgbClr val="994C50"/>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1751</Words>
  <Application>WPS 演示</Application>
  <PresentationFormat>宽屏</PresentationFormat>
  <Paragraphs>130</Paragraphs>
  <Slides>13</Slides>
  <Notes>1</Notes>
  <HiddenSlides>0</HiddenSlides>
  <MMClips>0</MMClips>
  <ScaleCrop>false</ScaleCrop>
  <HeadingPairs>
    <vt:vector size="6" baseType="variant">
      <vt:variant>
        <vt:lpstr>已用的字体</vt:lpstr>
      </vt:variant>
      <vt:variant>
        <vt:i4>13</vt:i4>
      </vt:variant>
      <vt:variant>
        <vt:lpstr>主题</vt:lpstr>
      </vt:variant>
      <vt:variant>
        <vt:i4>3</vt:i4>
      </vt:variant>
      <vt:variant>
        <vt:lpstr>幻灯片标题</vt:lpstr>
      </vt:variant>
      <vt:variant>
        <vt:i4>13</vt:i4>
      </vt:variant>
    </vt:vector>
  </HeadingPairs>
  <TitlesOfParts>
    <vt:vector size="29" baseType="lpstr">
      <vt:lpstr>Arial</vt:lpstr>
      <vt:lpstr>宋体</vt:lpstr>
      <vt:lpstr>Wingdings</vt:lpstr>
      <vt:lpstr>微软雅黑</vt:lpstr>
      <vt:lpstr>汉仪旗黑</vt:lpstr>
      <vt:lpstr>汉仪旗黑-85S</vt:lpstr>
      <vt:lpstr>汉仪中黑KW</vt:lpstr>
      <vt:lpstr>宋体</vt:lpstr>
      <vt:lpstr>Arial Unicode MS</vt:lpstr>
      <vt:lpstr>汉仪书宋二KW</vt:lpstr>
      <vt:lpstr>Calibri</vt:lpstr>
      <vt:lpstr>Helvetica Neue</vt:lpstr>
      <vt:lpstr>微软雅黑</vt:lpstr>
      <vt:lpstr>Office 主题​​</vt:lpstr>
      <vt:lpstr>1_Office 主题</vt:lpstr>
      <vt:lpstr>2_Office 主题​​</vt:lpstr>
      <vt:lpstr>网络游戏架构设计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唐海</cp:lastModifiedBy>
  <cp:revision>942</cp:revision>
  <dcterms:created xsi:type="dcterms:W3CDTF">2023-03-17T06:03:53Z</dcterms:created>
  <dcterms:modified xsi:type="dcterms:W3CDTF">2023-03-17T06:03:53Z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2052-5.2.1.7798</vt:lpwstr>
  </property>
  <property fmtid="{D5CDD505-2E9C-101B-9397-08002B2CF9AE}" pid="3" name="ICV">
    <vt:lpwstr>B3909660155E94DCF8E5D8636CB31FB9</vt:lpwstr>
  </property>
</Properties>
</file>