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4"/>
  </p:handoutMasterIdLst>
  <p:sldIdLst>
    <p:sldId id="265" r:id="rId5"/>
    <p:sldId id="316" r:id="rId7"/>
    <p:sldId id="315" r:id="rId8"/>
    <p:sldId id="318" r:id="rId9"/>
    <p:sldId id="319" r:id="rId10"/>
    <p:sldId id="321" r:id="rId11"/>
    <p:sldId id="322" r:id="rId12"/>
    <p:sldId id="32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39"/>
        <p:guide pos="3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第二十二节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机器人与测试用例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作用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9165" y="1582420"/>
            <a:ext cx="68141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功能开发</a:t>
            </a:r>
            <a:r>
              <a:rPr lang="zh-CN" altLang="en-US"/>
              <a:t>辅助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单元</a:t>
            </a:r>
            <a:r>
              <a:rPr lang="zh-CN" altLang="en-US"/>
              <a:t>测试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性能压测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逻辑</a:t>
            </a:r>
            <a:r>
              <a:rPr lang="zh-CN" altLang="en-US"/>
              <a:t>压测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模拟</a:t>
            </a:r>
            <a:r>
              <a:rPr lang="zh-CN" altLang="en-US"/>
              <a:t>玩家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共享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逻辑代码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9325" y="1565910"/>
            <a:ext cx="68141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ET.C</a:t>
            </a:r>
            <a:r>
              <a:rPr lang="en-US" altLang="zh-CN"/>
              <a:t>lient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ET.S</a:t>
            </a:r>
            <a:r>
              <a:rPr lang="en-US" altLang="zh-CN"/>
              <a:t>erver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ET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宏的处理</a:t>
            </a:r>
            <a:r>
              <a:rPr lang="zh-CN" altLang="en-US"/>
              <a:t>方式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目录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结构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9325" y="1565910"/>
            <a:ext cx="68141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</a:t>
            </a:r>
            <a:r>
              <a:rPr lang="en-US"/>
              <a:t>nity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DotN</a:t>
            </a:r>
            <a:r>
              <a:rPr lang="en-US"/>
              <a:t>et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</a:t>
            </a:r>
            <a:r>
              <a:rPr lang="en-US"/>
              <a:t>hare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DotNet.Model/Share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3692" y="57861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实战机器人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架构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139315" y="4145915"/>
            <a:ext cx="91630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223010" y="3206750"/>
            <a:ext cx="91630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854325" y="3206750"/>
            <a:ext cx="91630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223010" y="2131060"/>
            <a:ext cx="91630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team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854325" y="2131060"/>
            <a:ext cx="91630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rank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8023860" y="2430145"/>
            <a:ext cx="2103120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r>
              <a:rPr lang="en-US" altLang="zh-CN"/>
              <a:t>obotManager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6381750" y="3554095"/>
            <a:ext cx="1541780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RobotA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8294370" y="3554095"/>
            <a:ext cx="158178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RobotAgent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10226675" y="3554095"/>
            <a:ext cx="1541780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RobotAgent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422015" y="4145915"/>
            <a:ext cx="91630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856615" y="4145915"/>
            <a:ext cx="91630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realm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128135" y="2190750"/>
            <a:ext cx="91630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RobotProx</a:t>
            </a:r>
            <a:r>
              <a:rPr lang="en-US" altLang="zh-CN"/>
              <a:t>y</a:t>
            </a:r>
            <a:endParaRPr lang="en-US" altLang="zh-CN"/>
          </a:p>
        </p:txBody>
      </p:sp>
      <p:cxnSp>
        <p:nvCxnSpPr>
          <p:cNvPr id="16" name="曲线连接符 15"/>
          <p:cNvCxnSpPr/>
          <p:nvPr/>
        </p:nvCxnSpPr>
        <p:spPr>
          <a:xfrm rot="5400000">
            <a:off x="5220335" y="2870835"/>
            <a:ext cx="591820" cy="3272155"/>
          </a:xfrm>
          <a:prstGeom prst="curvedConnector3">
            <a:avLst>
              <a:gd name="adj1" fmla="val 2092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1" idx="2"/>
            <a:endCxn id="13" idx="2"/>
          </p:cNvCxnSpPr>
          <p:nvPr/>
        </p:nvCxnSpPr>
        <p:spPr>
          <a:xfrm rot="5400000">
            <a:off x="6186805" y="1904365"/>
            <a:ext cx="591820" cy="5205095"/>
          </a:xfrm>
          <a:prstGeom prst="curvedConnector3">
            <a:avLst>
              <a:gd name="adj1" fmla="val 2664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2" idx="2"/>
            <a:endCxn id="13" idx="2"/>
          </p:cNvCxnSpPr>
          <p:nvPr/>
        </p:nvCxnSpPr>
        <p:spPr>
          <a:xfrm rot="5400000">
            <a:off x="7143115" y="948690"/>
            <a:ext cx="591820" cy="7117080"/>
          </a:xfrm>
          <a:prstGeom prst="curvedConnector3">
            <a:avLst>
              <a:gd name="adj1" fmla="val 3690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endCxn id="13" idx="2"/>
          </p:cNvCxnSpPr>
          <p:nvPr/>
        </p:nvCxnSpPr>
        <p:spPr>
          <a:xfrm rot="10800000" flipV="1">
            <a:off x="3880485" y="4215130"/>
            <a:ext cx="3021330" cy="588010"/>
          </a:xfrm>
          <a:prstGeom prst="curvedConnector4">
            <a:avLst>
              <a:gd name="adj1" fmla="val 6494"/>
              <a:gd name="adj2" fmla="val 1404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  <a:endCxn id="9" idx="1"/>
          </p:cNvCxnSpPr>
          <p:nvPr/>
        </p:nvCxnSpPr>
        <p:spPr>
          <a:xfrm>
            <a:off x="5044440" y="2519680"/>
            <a:ext cx="2979420" cy="239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3692" y="57861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源码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解析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3692" y="57861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测试用例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8080" y="1664970"/>
            <a:ext cx="62236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r>
              <a:rPr lang="zh-CN" altLang="en-US"/>
              <a:t>驱动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函数级单元</a:t>
            </a:r>
            <a:r>
              <a:rPr lang="zh-CN" altLang="en-US"/>
              <a:t>测试？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类级别单元</a:t>
            </a:r>
            <a:r>
              <a:rPr lang="zh-CN" altLang="en-US"/>
              <a:t>测试？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协议级的单元</a:t>
            </a:r>
            <a:r>
              <a:rPr lang="zh-CN" altLang="en-US"/>
              <a:t>测试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3692" y="57861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写测试用例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技巧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8080" y="1664970"/>
            <a:ext cx="62236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</a:t>
            </a:r>
            <a:r>
              <a:rPr lang="zh-CN" altLang="en-US"/>
              <a:t>协程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利用消息事件</a:t>
            </a:r>
            <a:r>
              <a:rPr lang="zh-CN" altLang="en-US"/>
              <a:t>回调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不要用时间来卡</a:t>
            </a:r>
            <a:r>
              <a:rPr lang="zh-CN" altLang="en-US"/>
              <a:t>逻辑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WPS 演示</Application>
  <PresentationFormat>宽屏</PresentationFormat>
  <Paragraphs>97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Calibri</vt:lpstr>
      <vt:lpstr>Helvetica Neue</vt:lpstr>
      <vt:lpstr>微软雅黑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968</cp:revision>
  <dcterms:created xsi:type="dcterms:W3CDTF">2023-03-20T07:29:07Z</dcterms:created>
  <dcterms:modified xsi:type="dcterms:W3CDTF">2023-03-20T07:29:07Z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B3909660155E94DCF8E5D8636CB31FB9</vt:lpwstr>
  </property>
</Properties>
</file>